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2.JPG" ContentType="image/jpeg"/>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2"/>
  </p:notesMasterIdLst>
  <p:sldIdLst>
    <p:sldId id="263" r:id="rId5"/>
    <p:sldId id="257" r:id="rId6"/>
    <p:sldId id="258" r:id="rId7"/>
    <p:sldId id="259" r:id="rId8"/>
    <p:sldId id="260" r:id="rId9"/>
    <p:sldId id="261" r:id="rId10"/>
    <p:sldId id="262" r:id="rId11"/>
  </p:sldIdLst>
  <p:sldSz cx="7556500" cy="5334000"/>
  <p:notesSz cx="7556500" cy="5334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C76BDAD-6292-1120-9E04-4C5523E59597}" name="vicki@fool-proofs.co.uk" initials="vi" userId="S::urn:spo:guest#vicki@fool-proofs.co.uk::"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B88C7E-F370-448E-B333-1497969BFC3C}" v="2" dt="2026-04-24T09:03:01.913"/>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5" d="100"/>
          <a:sy n="145" d="100"/>
        </p:scale>
        <p:origin x="540" y="11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heema Chanrai" userId="a2cf1078-9c61-4f32-bf42-689b03e14545" providerId="ADAL" clId="{A5025254-6911-4056-8490-9651E690F8C5}"/>
    <pc:docChg chg="custSel modSld">
      <pc:chgData name="Maheema Chanrai" userId="a2cf1078-9c61-4f32-bf42-689b03e14545" providerId="ADAL" clId="{A5025254-6911-4056-8490-9651E690F8C5}" dt="2026-04-24T09:02:52.278" v="32" actId="20577"/>
      <pc:docMkLst>
        <pc:docMk/>
      </pc:docMkLst>
      <pc:sldChg chg="addSp delSp modSp mod modNotesTx">
        <pc:chgData name="Maheema Chanrai" userId="a2cf1078-9c61-4f32-bf42-689b03e14545" providerId="ADAL" clId="{A5025254-6911-4056-8490-9651E690F8C5}" dt="2026-04-24T09:02:52.278" v="32" actId="20577"/>
        <pc:sldMkLst>
          <pc:docMk/>
          <pc:sldMk cId="0" sldId="259"/>
        </pc:sldMkLst>
        <pc:grpChg chg="del">
          <ac:chgData name="Maheema Chanrai" userId="a2cf1078-9c61-4f32-bf42-689b03e14545" providerId="ADAL" clId="{A5025254-6911-4056-8490-9651E690F8C5}" dt="2026-04-24T09:02:00.903" v="0" actId="478"/>
          <ac:grpSpMkLst>
            <pc:docMk/>
            <pc:sldMk cId="0" sldId="259"/>
            <ac:grpSpMk id="2" creationId="{00000000-0000-0000-0000-000000000000}"/>
          </ac:grpSpMkLst>
        </pc:grpChg>
        <pc:picChg chg="add mod">
          <ac:chgData name="Maheema Chanrai" userId="a2cf1078-9c61-4f32-bf42-689b03e14545" providerId="ADAL" clId="{A5025254-6911-4056-8490-9651E690F8C5}" dt="2026-04-24T09:02:24.762" v="5" actId="1076"/>
          <ac:picMkLst>
            <pc:docMk/>
            <pc:sldMk cId="0" sldId="259"/>
            <ac:picMk id="9" creationId="{F4C05C77-6AC6-0799-B412-30FB4FC8C89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275013" cy="2667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4279900" y="0"/>
            <a:ext cx="3275013" cy="266700"/>
          </a:xfrm>
          <a:prstGeom prst="rect">
            <a:avLst/>
          </a:prstGeom>
        </p:spPr>
        <p:txBody>
          <a:bodyPr vert="horz" lIns="91440" tIns="45720" rIns="91440" bIns="45720" rtlCol="0"/>
          <a:lstStyle>
            <a:lvl1pPr algn="r">
              <a:defRPr sz="1200"/>
            </a:lvl1pPr>
          </a:lstStyle>
          <a:p>
            <a:fld id="{A28A2B0B-68DF-4925-B90C-40F3317C3369}" type="datetimeFigureOut">
              <a:t>4/24/2026</a:t>
            </a:fld>
            <a:endParaRPr lang="en-GB"/>
          </a:p>
        </p:txBody>
      </p:sp>
      <p:sp>
        <p:nvSpPr>
          <p:cNvPr id="4" name="Slide Image Placeholder 3"/>
          <p:cNvSpPr>
            <a:spLocks noGrp="1" noRot="1" noChangeAspect="1"/>
          </p:cNvSpPr>
          <p:nvPr>
            <p:ph type="sldImg" idx="2"/>
          </p:nvPr>
        </p:nvSpPr>
        <p:spPr>
          <a:xfrm>
            <a:off x="2503488" y="666750"/>
            <a:ext cx="2549525" cy="18002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755650" y="2566988"/>
            <a:ext cx="6045200" cy="2100262"/>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5067300"/>
            <a:ext cx="3275013" cy="2667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4279900" y="5067300"/>
            <a:ext cx="3275013" cy="266700"/>
          </a:xfrm>
          <a:prstGeom prst="rect">
            <a:avLst/>
          </a:prstGeom>
        </p:spPr>
        <p:txBody>
          <a:bodyPr vert="horz" lIns="91440" tIns="45720" rIns="91440" bIns="45720" rtlCol="0" anchor="b"/>
          <a:lstStyle>
            <a:lvl1pPr algn="r">
              <a:defRPr sz="1200"/>
            </a:lvl1pPr>
          </a:lstStyle>
          <a:p>
            <a:fld id="{D7E7AEDA-8927-47F4-890C-2213A20A16B0}" type="slidenum">
              <a:t>‹#›</a:t>
            </a:fld>
            <a:endParaRPr lang="en-GB"/>
          </a:p>
        </p:txBody>
      </p:sp>
    </p:spTree>
    <p:extLst>
      <p:ext uri="{BB962C8B-B14F-4D97-AF65-F5344CB8AC3E}">
        <p14:creationId xmlns:p14="http://schemas.microsoft.com/office/powerpoint/2010/main" val="4250492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mmons.wikimedia.org/wiki/File:St_Marys_Abbey_Church_York.jpg"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tudortimes.co.uk/military-warfare/the-pilgrimage-of-grace"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Bridlington"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Image: </a:t>
            </a:r>
            <a:r>
              <a:rPr lang="en-US">
                <a:hlinkClick r:id="rId3"/>
              </a:rPr>
              <a:t>https://commons.wikimedia.org/wiki/File:St_Marys_Abbey_Church_York.jpg</a:t>
            </a:r>
            <a:r>
              <a:rPr lang="en-US"/>
              <a:t> </a:t>
            </a:r>
            <a:endParaRPr lang="en-US">
              <a:ea typeface="Calibri"/>
              <a:cs typeface="Calibri"/>
            </a:endParaRPr>
          </a:p>
        </p:txBody>
      </p:sp>
      <p:sp>
        <p:nvSpPr>
          <p:cNvPr id="4" name="Slide Number Placeholder 3"/>
          <p:cNvSpPr>
            <a:spLocks noGrp="1"/>
          </p:cNvSpPr>
          <p:nvPr>
            <p:ph type="sldNum" sz="quarter" idx="5"/>
          </p:nvPr>
        </p:nvSpPr>
        <p:spPr/>
        <p:txBody>
          <a:bodyPr/>
          <a:lstStyle/>
          <a:p>
            <a:fld id="{D7E7AEDA-8927-47F4-890C-2213A20A16B0}" type="slidenum">
              <a:rPr lang="en-GB"/>
              <a:t>3</a:t>
            </a:fld>
            <a:endParaRPr lang="en-GB"/>
          </a:p>
        </p:txBody>
      </p:sp>
    </p:spTree>
    <p:extLst>
      <p:ext uri="{BB962C8B-B14F-4D97-AF65-F5344CB8AC3E}">
        <p14:creationId xmlns:p14="http://schemas.microsoft.com/office/powerpoint/2010/main" val="34157624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Image: </a:t>
            </a:r>
            <a:r>
              <a:rPr lang="en-GB" sz="1200" b="0" i="0" kern="1200" dirty="0">
                <a:solidFill>
                  <a:schemeClr val="tx1"/>
                </a:solidFill>
                <a:effectLst/>
                <a:latin typeface="+mn-lt"/>
                <a:ea typeface="+mn-ea"/>
                <a:cs typeface="+mn-cs"/>
              </a:rPr>
              <a:t>© Royal Collection Trust</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D7E7AEDA-8927-47F4-890C-2213A20A16B0}" type="slidenum">
              <a:t>4</a:t>
            </a:fld>
            <a:endParaRPr lang="en-GB"/>
          </a:p>
        </p:txBody>
      </p:sp>
    </p:spTree>
    <p:extLst>
      <p:ext uri="{BB962C8B-B14F-4D97-AF65-F5344CB8AC3E}">
        <p14:creationId xmlns:p14="http://schemas.microsoft.com/office/powerpoint/2010/main" val="41041279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Image: </a:t>
            </a:r>
            <a:r>
              <a:rPr lang="en-US" dirty="0">
                <a:hlinkClick r:id="rId3"/>
              </a:rPr>
              <a:t>https://tudortimes.co.uk/military-warfare/the-pilgrimage-of-grace</a:t>
            </a:r>
            <a:r>
              <a:rPr lang="en-US" dirty="0"/>
              <a:t> </a:t>
            </a:r>
          </a:p>
        </p:txBody>
      </p:sp>
      <p:sp>
        <p:nvSpPr>
          <p:cNvPr id="4" name="Slide Number Placeholder 3"/>
          <p:cNvSpPr>
            <a:spLocks noGrp="1"/>
          </p:cNvSpPr>
          <p:nvPr>
            <p:ph type="sldNum" sz="quarter" idx="5"/>
          </p:nvPr>
        </p:nvSpPr>
        <p:spPr/>
        <p:txBody>
          <a:bodyPr/>
          <a:lstStyle/>
          <a:p>
            <a:fld id="{D7E7AEDA-8927-47F4-890C-2213A20A16B0}" type="slidenum">
              <a:t>5</a:t>
            </a:fld>
            <a:endParaRPr lang="en-GB"/>
          </a:p>
        </p:txBody>
      </p:sp>
    </p:spTree>
    <p:extLst>
      <p:ext uri="{BB962C8B-B14F-4D97-AF65-F5344CB8AC3E}">
        <p14:creationId xmlns:p14="http://schemas.microsoft.com/office/powerpoint/2010/main" val="17461728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Image: </a:t>
            </a:r>
            <a:r>
              <a:rPr lang="en-US">
                <a:hlinkClick r:id="rId3"/>
              </a:rPr>
              <a:t>https://en.wikipedia.org/wiki/Bridlington</a:t>
            </a:r>
            <a:r>
              <a:rPr lang="en-US"/>
              <a:t> </a:t>
            </a:r>
            <a:endParaRPr lang="en-US">
              <a:ea typeface="Calibri"/>
              <a:cs typeface="Calibri"/>
            </a:endParaRPr>
          </a:p>
        </p:txBody>
      </p:sp>
      <p:sp>
        <p:nvSpPr>
          <p:cNvPr id="4" name="Slide Number Placeholder 3"/>
          <p:cNvSpPr>
            <a:spLocks noGrp="1"/>
          </p:cNvSpPr>
          <p:nvPr>
            <p:ph type="sldNum" sz="quarter" idx="5"/>
          </p:nvPr>
        </p:nvSpPr>
        <p:spPr/>
        <p:txBody>
          <a:bodyPr/>
          <a:lstStyle/>
          <a:p>
            <a:fld id="{D7E7AEDA-8927-47F4-890C-2213A20A16B0}" type="slidenum">
              <a:t>7</a:t>
            </a:fld>
            <a:endParaRPr lang="en-GB"/>
          </a:p>
        </p:txBody>
      </p:sp>
    </p:spTree>
    <p:extLst>
      <p:ext uri="{BB962C8B-B14F-4D97-AF65-F5344CB8AC3E}">
        <p14:creationId xmlns:p14="http://schemas.microsoft.com/office/powerpoint/2010/main" val="1896006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1653540"/>
            <a:ext cx="6428422" cy="1120140"/>
          </a:xfrm>
          <a:prstGeom prst="rect">
            <a:avLst/>
          </a:prstGeom>
        </p:spPr>
        <p:txBody>
          <a:bodyPr wrap="square" lIns="0" tIns="0" rIns="0" bIns="0">
            <a:spAutoFit/>
          </a:bodyPr>
          <a:lstStyle>
            <a:lvl1pPr>
              <a:defRPr sz="2850" b="1" i="0">
                <a:solidFill>
                  <a:srgbClr val="882B2B"/>
                </a:solidFill>
                <a:latin typeface="Source Sans Pro"/>
                <a:cs typeface="Source Sans Pro"/>
              </a:defRPr>
            </a:lvl1pPr>
          </a:lstStyle>
          <a:p>
            <a:endParaRPr/>
          </a:p>
        </p:txBody>
      </p:sp>
      <p:sp>
        <p:nvSpPr>
          <p:cNvPr id="3" name="Holder 3"/>
          <p:cNvSpPr>
            <a:spLocks noGrp="1"/>
          </p:cNvSpPr>
          <p:nvPr>
            <p:ph type="subTitle" idx="4"/>
          </p:nvPr>
        </p:nvSpPr>
        <p:spPr>
          <a:xfrm>
            <a:off x="1134427" y="2987040"/>
            <a:ext cx="5293995" cy="1333500"/>
          </a:xfrm>
          <a:prstGeom prst="rect">
            <a:avLst/>
          </a:prstGeom>
        </p:spPr>
        <p:txBody>
          <a:bodyPr wrap="square" lIns="0" tIns="0" rIns="0" bIns="0">
            <a:spAutoFit/>
          </a:bodyPr>
          <a:lstStyle>
            <a:lvl1pPr>
              <a:defRPr sz="1400" b="1" i="0">
                <a:solidFill>
                  <a:srgbClr val="231F20"/>
                </a:solidFill>
                <a:latin typeface="Source Sans Pro"/>
                <a:cs typeface="Source Sans Pr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rgbClr val="882B2B"/>
                </a:solidFill>
                <a:latin typeface="Source Sans Pro"/>
                <a:cs typeface="Source Sans Pro"/>
              </a:defRPr>
            </a:lvl1pPr>
          </a:lstStyle>
          <a:p>
            <a:endParaRPr/>
          </a:p>
        </p:txBody>
      </p:sp>
      <p:sp>
        <p:nvSpPr>
          <p:cNvPr id="3" name="Holder 3"/>
          <p:cNvSpPr>
            <a:spLocks noGrp="1"/>
          </p:cNvSpPr>
          <p:nvPr>
            <p:ph type="body" idx="1"/>
          </p:nvPr>
        </p:nvSpPr>
        <p:spPr/>
        <p:txBody>
          <a:bodyPr lIns="0" tIns="0" rIns="0" bIns="0"/>
          <a:lstStyle>
            <a:lvl1pPr>
              <a:defRPr sz="1400" b="1" i="0">
                <a:solidFill>
                  <a:srgbClr val="231F20"/>
                </a:solidFill>
                <a:latin typeface="Source Sans Pro"/>
                <a:cs typeface="Source Sans Pro"/>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rgbClr val="882B2B"/>
                </a:solidFill>
                <a:latin typeface="Source Sans Pro"/>
                <a:cs typeface="Source Sans Pro"/>
              </a:defRPr>
            </a:lvl1pPr>
          </a:lstStyle>
          <a:p>
            <a:endParaRPr/>
          </a:p>
        </p:txBody>
      </p:sp>
      <p:sp>
        <p:nvSpPr>
          <p:cNvPr id="3" name="Holder 3"/>
          <p:cNvSpPr>
            <a:spLocks noGrp="1"/>
          </p:cNvSpPr>
          <p:nvPr>
            <p:ph sz="half" idx="2"/>
          </p:nvPr>
        </p:nvSpPr>
        <p:spPr>
          <a:xfrm>
            <a:off x="378142" y="1226820"/>
            <a:ext cx="3289839" cy="352044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1226820"/>
            <a:ext cx="3289839" cy="352044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50" b="1" i="0">
                <a:solidFill>
                  <a:srgbClr val="882B2B"/>
                </a:solidFill>
                <a:latin typeface="Source Sans Pro"/>
                <a:cs typeface="Source Sans Pr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27300" y="435861"/>
            <a:ext cx="5349240" cy="845819"/>
          </a:xfrm>
          <a:prstGeom prst="rect">
            <a:avLst/>
          </a:prstGeom>
        </p:spPr>
        <p:txBody>
          <a:bodyPr wrap="square" lIns="0" tIns="0" rIns="0" bIns="0">
            <a:spAutoFit/>
          </a:bodyPr>
          <a:lstStyle>
            <a:lvl1pPr>
              <a:defRPr sz="2850" b="1" i="0">
                <a:solidFill>
                  <a:srgbClr val="882B2B"/>
                </a:solidFill>
                <a:latin typeface="Source Sans Pro"/>
                <a:cs typeface="Source Sans Pro"/>
              </a:defRPr>
            </a:lvl1pPr>
          </a:lstStyle>
          <a:p>
            <a:endParaRPr/>
          </a:p>
        </p:txBody>
      </p:sp>
      <p:sp>
        <p:nvSpPr>
          <p:cNvPr id="3" name="Holder 3"/>
          <p:cNvSpPr>
            <a:spLocks noGrp="1"/>
          </p:cNvSpPr>
          <p:nvPr>
            <p:ph type="body" idx="1"/>
          </p:nvPr>
        </p:nvSpPr>
        <p:spPr>
          <a:xfrm>
            <a:off x="527300" y="1388040"/>
            <a:ext cx="6573520" cy="3551345"/>
          </a:xfrm>
          <a:prstGeom prst="rect">
            <a:avLst/>
          </a:prstGeom>
        </p:spPr>
        <p:txBody>
          <a:bodyPr wrap="square" lIns="0" tIns="0" rIns="0" bIns="0">
            <a:spAutoFit/>
          </a:bodyPr>
          <a:lstStyle>
            <a:lvl1pPr>
              <a:defRPr sz="1400" b="1" i="0">
                <a:solidFill>
                  <a:srgbClr val="231F20"/>
                </a:solidFill>
                <a:latin typeface="Source Sans Pro"/>
                <a:cs typeface="Source Sans Pro"/>
              </a:defRPr>
            </a:lvl1pPr>
          </a:lstStyle>
          <a:p>
            <a:endParaRPr/>
          </a:p>
        </p:txBody>
      </p:sp>
      <p:sp>
        <p:nvSpPr>
          <p:cNvPr id="4" name="Holder 4"/>
          <p:cNvSpPr>
            <a:spLocks noGrp="1"/>
          </p:cNvSpPr>
          <p:nvPr>
            <p:ph type="ftr" sz="quarter" idx="5"/>
          </p:nvPr>
        </p:nvSpPr>
        <p:spPr>
          <a:xfrm>
            <a:off x="2571369" y="4960620"/>
            <a:ext cx="2420112" cy="2667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4960620"/>
            <a:ext cx="1739455" cy="2667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4/24/2026</a:t>
            </a:fld>
            <a:endParaRPr lang="en-US"/>
          </a:p>
        </p:txBody>
      </p:sp>
      <p:sp>
        <p:nvSpPr>
          <p:cNvPr id="6" name="Holder 6"/>
          <p:cNvSpPr>
            <a:spLocks noGrp="1"/>
          </p:cNvSpPr>
          <p:nvPr>
            <p:ph type="sldNum" sz="quarter" idx="7"/>
          </p:nvPr>
        </p:nvSpPr>
        <p:spPr>
          <a:xfrm>
            <a:off x="5445252" y="4960620"/>
            <a:ext cx="1739455" cy="2667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3A656-E990-1E96-6491-A6AAE6C4F1FE}"/>
              </a:ext>
            </a:extLst>
          </p:cNvPr>
          <p:cNvSpPr>
            <a:spLocks noGrp="1"/>
          </p:cNvSpPr>
          <p:nvPr>
            <p:ph type="title"/>
          </p:nvPr>
        </p:nvSpPr>
        <p:spPr>
          <a:xfrm>
            <a:off x="527300" y="435861"/>
            <a:ext cx="6515100" cy="438582"/>
          </a:xfrm>
        </p:spPr>
        <p:txBody>
          <a:bodyPr wrap="square" lIns="0" tIns="0" rIns="0" bIns="0" anchor="t">
            <a:spAutoFit/>
          </a:bodyPr>
          <a:lstStyle/>
          <a:p>
            <a:pPr algn="ctr"/>
            <a:r>
              <a:rPr lang="en-US">
                <a:ea typeface="Source Sans Pro"/>
              </a:rPr>
              <a:t>Notes for teachers</a:t>
            </a:r>
          </a:p>
        </p:txBody>
      </p:sp>
      <p:sp>
        <p:nvSpPr>
          <p:cNvPr id="3" name="Text Placeholder 2">
            <a:extLst>
              <a:ext uri="{FF2B5EF4-FFF2-40B4-BE49-F238E27FC236}">
                <a16:creationId xmlns:a16="http://schemas.microsoft.com/office/drawing/2014/main" id="{D72DEAC9-191E-D7B2-7EEA-8F79EE7C4300}"/>
              </a:ext>
            </a:extLst>
          </p:cNvPr>
          <p:cNvSpPr>
            <a:spLocks noGrp="1"/>
          </p:cNvSpPr>
          <p:nvPr>
            <p:ph type="body" idx="1"/>
          </p:nvPr>
        </p:nvSpPr>
        <p:spPr>
          <a:xfrm>
            <a:off x="527300" y="1388040"/>
            <a:ext cx="6573520" cy="2585323"/>
          </a:xfrm>
        </p:spPr>
        <p:txBody>
          <a:bodyPr wrap="square" lIns="0" tIns="0" rIns="0" bIns="0" anchor="t">
            <a:spAutoFit/>
          </a:bodyPr>
          <a:lstStyle/>
          <a:p>
            <a:pPr algn="ctr"/>
            <a:r>
              <a:rPr lang="en-US">
                <a:ea typeface="Source Sans Pro"/>
              </a:rPr>
              <a:t>Here are six character cards, which can be used alongside the story of Edward Lee, Archbishop of York, and the activities on the Teacher PowerPoint.  Characters can be asked how they would have felt about each event in the timeline as the story develops. </a:t>
            </a:r>
          </a:p>
          <a:p>
            <a:pPr algn="ctr"/>
            <a:endParaRPr lang="en-US">
              <a:ea typeface="Source Sans Pro"/>
            </a:endParaRPr>
          </a:p>
          <a:p>
            <a:pPr algn="ctr"/>
            <a:r>
              <a:rPr lang="en-US">
                <a:ea typeface="Source Sans Pro"/>
              </a:rPr>
              <a:t>All the characters here are real except for Sarah Harkness (character 5). She was included to demonstrate the highly probable involvement of poor women in the Pilgrimage of Grace and to illustrate the impact that the dissolution of the monasteries would have had on </a:t>
            </a:r>
            <a:r>
              <a:rPr lang="en-US" err="1">
                <a:ea typeface="Source Sans Pro"/>
              </a:rPr>
              <a:t>marginalised</a:t>
            </a:r>
            <a:r>
              <a:rPr lang="en-US">
                <a:ea typeface="Source Sans Pro"/>
              </a:rPr>
              <a:t> groups, particularly those who were dependent on charitable giving from religious houses (e.g. widows). The other characters are all real and were involved in the events of the Reformation, dissolution or Pilgrimage of Grace in some way.</a:t>
            </a:r>
          </a:p>
        </p:txBody>
      </p:sp>
    </p:spTree>
    <p:extLst>
      <p:ext uri="{BB962C8B-B14F-4D97-AF65-F5344CB8AC3E}">
        <p14:creationId xmlns:p14="http://schemas.microsoft.com/office/powerpoint/2010/main" val="2916894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7300" y="435861"/>
            <a:ext cx="6536201" cy="464820"/>
          </a:xfrm>
          <a:prstGeom prst="rect">
            <a:avLst/>
          </a:prstGeom>
        </p:spPr>
        <p:txBody>
          <a:bodyPr vert="horz" wrap="square" lIns="0" tIns="16510" rIns="0" bIns="0" rtlCol="0" anchor="t">
            <a:spAutoFit/>
          </a:bodyPr>
          <a:lstStyle/>
          <a:p>
            <a:pPr marL="12700" algn="ctr">
              <a:lnSpc>
                <a:spcPct val="100000"/>
              </a:lnSpc>
              <a:spcBef>
                <a:spcPts val="130"/>
              </a:spcBef>
            </a:pPr>
            <a:r>
              <a:rPr>
                <a:solidFill>
                  <a:srgbClr val="231F20"/>
                </a:solidFill>
                <a:latin typeface="Calibri"/>
                <a:ea typeface="Calibri"/>
                <a:cs typeface="Calibri"/>
              </a:rPr>
              <a:t>Character</a:t>
            </a:r>
            <a:r>
              <a:rPr spc="-30">
                <a:solidFill>
                  <a:srgbClr val="231F20"/>
                </a:solidFill>
                <a:latin typeface="Calibri"/>
                <a:ea typeface="Calibri"/>
                <a:cs typeface="Calibri"/>
              </a:rPr>
              <a:t> </a:t>
            </a:r>
            <a:r>
              <a:rPr>
                <a:solidFill>
                  <a:srgbClr val="231F20"/>
                </a:solidFill>
                <a:latin typeface="Calibri"/>
                <a:ea typeface="Calibri"/>
                <a:cs typeface="Calibri"/>
              </a:rPr>
              <a:t>1:</a:t>
            </a:r>
            <a:r>
              <a:rPr spc="-25">
                <a:solidFill>
                  <a:srgbClr val="231F20"/>
                </a:solidFill>
                <a:latin typeface="Calibri"/>
                <a:ea typeface="Calibri"/>
                <a:cs typeface="Calibri"/>
              </a:rPr>
              <a:t> </a:t>
            </a:r>
            <a:r>
              <a:rPr>
                <a:latin typeface="Calibri"/>
                <a:ea typeface="Calibri"/>
                <a:cs typeface="Calibri"/>
              </a:rPr>
              <a:t>Edward</a:t>
            </a:r>
            <a:r>
              <a:rPr spc="-30">
                <a:latin typeface="Calibri"/>
                <a:ea typeface="Calibri"/>
                <a:cs typeface="Calibri"/>
              </a:rPr>
              <a:t> </a:t>
            </a:r>
            <a:r>
              <a:rPr spc="-25">
                <a:latin typeface="Calibri"/>
                <a:ea typeface="Calibri"/>
                <a:cs typeface="Calibri"/>
              </a:rPr>
              <a:t>Lee</a:t>
            </a:r>
            <a:endParaRPr lang="en-US"/>
          </a:p>
        </p:txBody>
      </p:sp>
      <p:sp>
        <p:nvSpPr>
          <p:cNvPr id="3" name="object 3"/>
          <p:cNvSpPr txBox="1"/>
          <p:nvPr/>
        </p:nvSpPr>
        <p:spPr>
          <a:xfrm>
            <a:off x="527300" y="1019740"/>
            <a:ext cx="6532880" cy="3840479"/>
          </a:xfrm>
          <a:prstGeom prst="rect">
            <a:avLst/>
          </a:prstGeom>
        </p:spPr>
        <p:txBody>
          <a:bodyPr vert="horz" wrap="square" lIns="0" tIns="25400" rIns="0" bIns="0" rtlCol="0" anchor="t">
            <a:spAutoFit/>
          </a:bodyPr>
          <a:lstStyle/>
          <a:p>
            <a:pPr marL="12700" marR="5080" algn="ctr">
              <a:lnSpc>
                <a:spcPts val="2000"/>
              </a:lnSpc>
              <a:spcBef>
                <a:spcPts val="200"/>
              </a:spcBef>
            </a:pPr>
            <a:r>
              <a:rPr sz="1700" b="1" spc="-10">
                <a:solidFill>
                  <a:srgbClr val="231F20"/>
                </a:solidFill>
                <a:latin typeface="Calibri"/>
                <a:ea typeface="Calibri"/>
                <a:cs typeface="Calibri"/>
              </a:rPr>
              <a:t>You</a:t>
            </a:r>
            <a:r>
              <a:rPr sz="1700" b="1" spc="-40">
                <a:solidFill>
                  <a:srgbClr val="231F20"/>
                </a:solidFill>
                <a:latin typeface="Calibri"/>
                <a:ea typeface="Calibri"/>
                <a:cs typeface="Calibri"/>
              </a:rPr>
              <a:t> </a:t>
            </a:r>
            <a:r>
              <a:rPr sz="1700" b="1">
                <a:solidFill>
                  <a:srgbClr val="231F20"/>
                </a:solidFill>
                <a:latin typeface="Calibri"/>
                <a:ea typeface="Calibri"/>
                <a:cs typeface="Calibri"/>
              </a:rPr>
              <a:t>began</a:t>
            </a:r>
            <a:r>
              <a:rPr sz="1700" b="1" spc="-40">
                <a:solidFill>
                  <a:srgbClr val="231F20"/>
                </a:solidFill>
                <a:latin typeface="Calibri"/>
                <a:ea typeface="Calibri"/>
                <a:cs typeface="Calibri"/>
              </a:rPr>
              <a:t> </a:t>
            </a:r>
            <a:r>
              <a:rPr sz="1700" b="1">
                <a:solidFill>
                  <a:srgbClr val="231F20"/>
                </a:solidFill>
                <a:latin typeface="Calibri"/>
                <a:ea typeface="Calibri"/>
                <a:cs typeface="Calibri"/>
              </a:rPr>
              <a:t>your</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career</a:t>
            </a:r>
            <a:r>
              <a:rPr sz="1700" b="1" spc="-40">
                <a:solidFill>
                  <a:srgbClr val="231F20"/>
                </a:solidFill>
                <a:latin typeface="Calibri"/>
                <a:ea typeface="Calibri"/>
                <a:cs typeface="Calibri"/>
              </a:rPr>
              <a:t> </a:t>
            </a:r>
            <a:r>
              <a:rPr sz="1700" b="1">
                <a:solidFill>
                  <a:srgbClr val="231F20"/>
                </a:solidFill>
                <a:latin typeface="Calibri"/>
                <a:ea typeface="Calibri"/>
                <a:cs typeface="Calibri"/>
              </a:rPr>
              <a:t>as</a:t>
            </a:r>
            <a:r>
              <a:rPr sz="1700" b="1" spc="-40">
                <a:solidFill>
                  <a:srgbClr val="231F20"/>
                </a:solidFill>
                <a:latin typeface="Calibri"/>
                <a:ea typeface="Calibri"/>
                <a:cs typeface="Calibri"/>
              </a:rPr>
              <a:t> </a:t>
            </a:r>
            <a:r>
              <a:rPr sz="1700" b="1">
                <a:solidFill>
                  <a:srgbClr val="231F20"/>
                </a:solidFill>
                <a:latin typeface="Calibri"/>
                <a:ea typeface="Calibri"/>
                <a:cs typeface="Calibri"/>
              </a:rPr>
              <a:t>a</a:t>
            </a:r>
            <a:r>
              <a:rPr sz="1700" b="1" spc="-35">
                <a:solidFill>
                  <a:srgbClr val="231F20"/>
                </a:solidFill>
                <a:latin typeface="Calibri"/>
                <a:ea typeface="Calibri"/>
                <a:cs typeface="Calibri"/>
              </a:rPr>
              <a:t> </a:t>
            </a:r>
            <a:r>
              <a:rPr sz="1700" b="1">
                <a:solidFill>
                  <a:srgbClr val="231F20"/>
                </a:solidFill>
                <a:latin typeface="Calibri"/>
                <a:ea typeface="Calibri"/>
                <a:cs typeface="Calibri"/>
              </a:rPr>
              <a:t>Catholic</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traditionalist</a:t>
            </a:r>
            <a:r>
              <a:rPr sz="1700" b="1" spc="-40">
                <a:solidFill>
                  <a:srgbClr val="231F20"/>
                </a:solidFill>
                <a:latin typeface="Calibri"/>
                <a:ea typeface="Calibri"/>
                <a:cs typeface="Calibri"/>
              </a:rPr>
              <a:t> </a:t>
            </a:r>
            <a:r>
              <a:rPr sz="1700" b="1">
                <a:solidFill>
                  <a:srgbClr val="231F20"/>
                </a:solidFill>
                <a:latin typeface="Calibri"/>
                <a:ea typeface="Calibri"/>
                <a:cs typeface="Calibri"/>
              </a:rPr>
              <a:t>and</a:t>
            </a:r>
            <a:r>
              <a:rPr sz="1700" b="1" spc="-35">
                <a:solidFill>
                  <a:srgbClr val="231F20"/>
                </a:solidFill>
                <a:latin typeface="Calibri"/>
                <a:ea typeface="Calibri"/>
                <a:cs typeface="Calibri"/>
              </a:rPr>
              <a:t> </a:t>
            </a:r>
            <a:r>
              <a:rPr sz="1700" b="1">
                <a:solidFill>
                  <a:srgbClr val="231F20"/>
                </a:solidFill>
                <a:latin typeface="Calibri"/>
                <a:ea typeface="Calibri"/>
                <a:cs typeface="Calibri"/>
              </a:rPr>
              <a:t>academic.</a:t>
            </a:r>
            <a:r>
              <a:rPr sz="1700" b="1" spc="-40">
                <a:solidFill>
                  <a:srgbClr val="231F20"/>
                </a:solidFill>
                <a:latin typeface="Calibri"/>
                <a:ea typeface="Calibri"/>
                <a:cs typeface="Calibri"/>
              </a:rPr>
              <a:t> </a:t>
            </a:r>
            <a:r>
              <a:rPr sz="1700" b="1">
                <a:solidFill>
                  <a:srgbClr val="231F20"/>
                </a:solidFill>
                <a:latin typeface="Calibri"/>
                <a:ea typeface="Calibri"/>
                <a:cs typeface="Calibri"/>
              </a:rPr>
              <a:t>In</a:t>
            </a:r>
            <a:r>
              <a:rPr sz="1700" b="1" spc="-35">
                <a:solidFill>
                  <a:srgbClr val="231F20"/>
                </a:solidFill>
                <a:latin typeface="Calibri"/>
                <a:ea typeface="Calibri"/>
                <a:cs typeface="Calibri"/>
              </a:rPr>
              <a:t> </a:t>
            </a:r>
            <a:r>
              <a:rPr sz="1700" b="1" spc="-25">
                <a:solidFill>
                  <a:srgbClr val="231F20"/>
                </a:solidFill>
                <a:latin typeface="Calibri"/>
                <a:ea typeface="Calibri"/>
                <a:cs typeface="Calibri"/>
              </a:rPr>
              <a:t>the </a:t>
            </a:r>
            <a:r>
              <a:rPr sz="1700" b="1">
                <a:solidFill>
                  <a:srgbClr val="231F20"/>
                </a:solidFill>
                <a:latin typeface="Calibri"/>
                <a:ea typeface="Calibri"/>
                <a:cs typeface="Calibri"/>
              </a:rPr>
              <a:t>1520s,</a:t>
            </a:r>
            <a:r>
              <a:rPr sz="1700" b="1" spc="-30">
                <a:solidFill>
                  <a:srgbClr val="231F20"/>
                </a:solidFill>
                <a:latin typeface="Calibri"/>
                <a:ea typeface="Calibri"/>
                <a:cs typeface="Calibri"/>
              </a:rPr>
              <a:t> </a:t>
            </a:r>
            <a:r>
              <a:rPr sz="1700" b="1">
                <a:solidFill>
                  <a:srgbClr val="231F20"/>
                </a:solidFill>
                <a:latin typeface="Calibri"/>
                <a:ea typeface="Calibri"/>
                <a:cs typeface="Calibri"/>
              </a:rPr>
              <a:t>you</a:t>
            </a:r>
            <a:r>
              <a:rPr sz="1700" b="1" spc="-25">
                <a:solidFill>
                  <a:srgbClr val="231F20"/>
                </a:solidFill>
                <a:latin typeface="Calibri"/>
                <a:ea typeface="Calibri"/>
                <a:cs typeface="Calibri"/>
              </a:rPr>
              <a:t> </a:t>
            </a:r>
            <a:r>
              <a:rPr sz="1700" b="1">
                <a:solidFill>
                  <a:srgbClr val="231F20"/>
                </a:solidFill>
                <a:latin typeface="Calibri"/>
                <a:ea typeface="Calibri"/>
                <a:cs typeface="Calibri"/>
              </a:rPr>
              <a:t>were</a:t>
            </a:r>
            <a:r>
              <a:rPr sz="1700" b="1" spc="-25">
                <a:solidFill>
                  <a:srgbClr val="231F20"/>
                </a:solidFill>
                <a:latin typeface="Calibri"/>
                <a:ea typeface="Calibri"/>
                <a:cs typeface="Calibri"/>
              </a:rPr>
              <a:t> </a:t>
            </a:r>
            <a:r>
              <a:rPr sz="1700" b="1" spc="-10">
                <a:solidFill>
                  <a:srgbClr val="231F20"/>
                </a:solidFill>
                <a:latin typeface="Calibri"/>
                <a:ea typeface="Calibri"/>
                <a:cs typeface="Calibri"/>
              </a:rPr>
              <a:t>anti-</a:t>
            </a:r>
            <a:r>
              <a:rPr sz="1700" b="1" spc="-20">
                <a:solidFill>
                  <a:srgbClr val="231F20"/>
                </a:solidFill>
                <a:latin typeface="Calibri"/>
                <a:ea typeface="Calibri"/>
                <a:cs typeface="Calibri"/>
              </a:rPr>
              <a:t>Protestant</a:t>
            </a:r>
            <a:r>
              <a:rPr lang="en-GB" sz="1700" b="1" spc="-20">
                <a:solidFill>
                  <a:srgbClr val="231F20"/>
                </a:solidFill>
                <a:latin typeface="Calibri"/>
                <a:ea typeface="Calibri"/>
                <a:cs typeface="Calibri"/>
              </a:rPr>
              <a:t>,</a:t>
            </a:r>
            <a:r>
              <a:rPr sz="1700" b="1" spc="-30">
                <a:solidFill>
                  <a:srgbClr val="231F20"/>
                </a:solidFill>
                <a:latin typeface="Calibri"/>
                <a:ea typeface="Calibri"/>
                <a:cs typeface="Calibri"/>
              </a:rPr>
              <a:t> </a:t>
            </a:r>
            <a:r>
              <a:rPr sz="1700" b="1">
                <a:solidFill>
                  <a:srgbClr val="231F20"/>
                </a:solidFill>
                <a:latin typeface="Calibri"/>
                <a:ea typeface="Calibri"/>
                <a:cs typeface="Calibri"/>
              </a:rPr>
              <a:t>and</a:t>
            </a:r>
            <a:r>
              <a:rPr sz="1700" b="1" spc="-25">
                <a:solidFill>
                  <a:srgbClr val="231F20"/>
                </a:solidFill>
                <a:latin typeface="Calibri"/>
                <a:ea typeface="Calibri"/>
                <a:cs typeface="Calibri"/>
              </a:rPr>
              <a:t> </a:t>
            </a:r>
            <a:r>
              <a:rPr sz="1700" b="1">
                <a:solidFill>
                  <a:srgbClr val="231F20"/>
                </a:solidFill>
                <a:latin typeface="Calibri"/>
                <a:ea typeface="Calibri"/>
                <a:cs typeface="Calibri"/>
              </a:rPr>
              <a:t>this</a:t>
            </a:r>
            <a:r>
              <a:rPr sz="1700" b="1" spc="-25">
                <a:solidFill>
                  <a:srgbClr val="231F20"/>
                </a:solidFill>
                <a:latin typeface="Calibri"/>
                <a:ea typeface="Calibri"/>
                <a:cs typeface="Calibri"/>
              </a:rPr>
              <a:t> </a:t>
            </a:r>
            <a:r>
              <a:rPr sz="1700" b="1" spc="-10">
                <a:solidFill>
                  <a:srgbClr val="231F20"/>
                </a:solidFill>
                <a:latin typeface="Calibri"/>
                <a:ea typeface="Calibri"/>
                <a:cs typeface="Calibri"/>
              </a:rPr>
              <a:t>fitted</a:t>
            </a:r>
            <a:r>
              <a:rPr sz="1700" b="1" spc="-25">
                <a:solidFill>
                  <a:srgbClr val="231F20"/>
                </a:solidFill>
                <a:latin typeface="Calibri"/>
                <a:ea typeface="Calibri"/>
                <a:cs typeface="Calibri"/>
              </a:rPr>
              <a:t> </a:t>
            </a:r>
            <a:r>
              <a:rPr sz="1700" b="1">
                <a:solidFill>
                  <a:srgbClr val="231F20"/>
                </a:solidFill>
                <a:latin typeface="Calibri"/>
                <a:ea typeface="Calibri"/>
                <a:cs typeface="Calibri"/>
              </a:rPr>
              <a:t>well</a:t>
            </a:r>
            <a:r>
              <a:rPr sz="1700" b="1" spc="-30">
                <a:solidFill>
                  <a:srgbClr val="231F20"/>
                </a:solidFill>
                <a:latin typeface="Calibri"/>
                <a:ea typeface="Calibri"/>
                <a:cs typeface="Calibri"/>
              </a:rPr>
              <a:t> </a:t>
            </a:r>
            <a:r>
              <a:rPr sz="1700" b="1">
                <a:solidFill>
                  <a:srgbClr val="231F20"/>
                </a:solidFill>
                <a:latin typeface="Calibri"/>
                <a:ea typeface="Calibri"/>
                <a:cs typeface="Calibri"/>
              </a:rPr>
              <a:t>with</a:t>
            </a:r>
            <a:r>
              <a:rPr sz="1700" b="1" spc="-25">
                <a:solidFill>
                  <a:srgbClr val="231F20"/>
                </a:solidFill>
                <a:latin typeface="Calibri"/>
                <a:ea typeface="Calibri"/>
                <a:cs typeface="Calibri"/>
              </a:rPr>
              <a:t> </a:t>
            </a:r>
            <a:r>
              <a:rPr sz="1700" b="1">
                <a:solidFill>
                  <a:srgbClr val="231F20"/>
                </a:solidFill>
                <a:latin typeface="Calibri"/>
                <a:ea typeface="Calibri"/>
                <a:cs typeface="Calibri"/>
              </a:rPr>
              <a:t>Henry</a:t>
            </a:r>
            <a:r>
              <a:rPr sz="1700" b="1" spc="-25">
                <a:solidFill>
                  <a:srgbClr val="231F20"/>
                </a:solidFill>
                <a:latin typeface="Calibri"/>
                <a:ea typeface="Calibri"/>
                <a:cs typeface="Calibri"/>
              </a:rPr>
              <a:t> </a:t>
            </a:r>
            <a:r>
              <a:rPr sz="1700" b="1" spc="-10">
                <a:solidFill>
                  <a:srgbClr val="231F20"/>
                </a:solidFill>
                <a:latin typeface="Calibri"/>
                <a:ea typeface="Calibri"/>
                <a:cs typeface="Calibri"/>
              </a:rPr>
              <a:t>VIII’s </a:t>
            </a:r>
            <a:r>
              <a:rPr sz="1700" b="1">
                <a:solidFill>
                  <a:srgbClr val="231F20"/>
                </a:solidFill>
                <a:latin typeface="Calibri"/>
                <a:ea typeface="Calibri"/>
                <a:cs typeface="Calibri"/>
              </a:rPr>
              <a:t>views,</a:t>
            </a:r>
            <a:r>
              <a:rPr sz="1700" b="1" spc="-45">
                <a:solidFill>
                  <a:srgbClr val="231F20"/>
                </a:solidFill>
                <a:latin typeface="Calibri"/>
                <a:ea typeface="Calibri"/>
                <a:cs typeface="Calibri"/>
              </a:rPr>
              <a:t> </a:t>
            </a:r>
            <a:r>
              <a:rPr sz="1700" b="1">
                <a:solidFill>
                  <a:srgbClr val="231F20"/>
                </a:solidFill>
                <a:latin typeface="Calibri"/>
                <a:ea typeface="Calibri"/>
                <a:cs typeface="Calibri"/>
              </a:rPr>
              <a:t>allowing</a:t>
            </a:r>
            <a:r>
              <a:rPr sz="1700" b="1" spc="-40">
                <a:solidFill>
                  <a:srgbClr val="231F20"/>
                </a:solidFill>
                <a:latin typeface="Calibri"/>
                <a:ea typeface="Calibri"/>
                <a:cs typeface="Calibri"/>
              </a:rPr>
              <a:t> </a:t>
            </a:r>
            <a:r>
              <a:rPr sz="1700" b="1">
                <a:solidFill>
                  <a:srgbClr val="231F20"/>
                </a:solidFill>
                <a:latin typeface="Calibri"/>
                <a:ea typeface="Calibri"/>
                <a:cs typeface="Calibri"/>
              </a:rPr>
              <a:t>you</a:t>
            </a:r>
            <a:r>
              <a:rPr sz="1700" b="1" spc="-40">
                <a:solidFill>
                  <a:srgbClr val="231F20"/>
                </a:solidFill>
                <a:latin typeface="Calibri"/>
                <a:ea typeface="Calibri"/>
                <a:cs typeface="Calibri"/>
              </a:rPr>
              <a:t> </a:t>
            </a:r>
            <a:r>
              <a:rPr sz="1700" b="1">
                <a:solidFill>
                  <a:srgbClr val="231F20"/>
                </a:solidFill>
                <a:latin typeface="Calibri"/>
                <a:ea typeface="Calibri"/>
                <a:cs typeface="Calibri"/>
              </a:rPr>
              <a:t>to</a:t>
            </a:r>
            <a:r>
              <a:rPr sz="1700" b="1" spc="-40">
                <a:solidFill>
                  <a:srgbClr val="231F20"/>
                </a:solidFill>
                <a:latin typeface="Calibri"/>
                <a:ea typeface="Calibri"/>
                <a:cs typeface="Calibri"/>
              </a:rPr>
              <a:t> </a:t>
            </a:r>
            <a:r>
              <a:rPr sz="1700" b="1">
                <a:solidFill>
                  <a:srgbClr val="231F20"/>
                </a:solidFill>
                <a:latin typeface="Calibri"/>
                <a:ea typeface="Calibri"/>
                <a:cs typeface="Calibri"/>
              </a:rPr>
              <a:t>rise</a:t>
            </a:r>
            <a:r>
              <a:rPr sz="1700" b="1" spc="-40">
                <a:solidFill>
                  <a:srgbClr val="231F20"/>
                </a:solidFill>
                <a:latin typeface="Calibri"/>
                <a:ea typeface="Calibri"/>
                <a:cs typeface="Calibri"/>
              </a:rPr>
              <a:t> </a:t>
            </a:r>
            <a:r>
              <a:rPr sz="1700" b="1">
                <a:solidFill>
                  <a:srgbClr val="231F20"/>
                </a:solidFill>
                <a:latin typeface="Calibri"/>
                <a:ea typeface="Calibri"/>
                <a:cs typeface="Calibri"/>
              </a:rPr>
              <a:t>in</a:t>
            </a:r>
            <a:r>
              <a:rPr sz="1700" b="1" spc="-40">
                <a:solidFill>
                  <a:srgbClr val="231F20"/>
                </a:solidFill>
                <a:latin typeface="Calibri"/>
                <a:ea typeface="Calibri"/>
                <a:cs typeface="Calibri"/>
              </a:rPr>
              <a:t> </a:t>
            </a:r>
            <a:r>
              <a:rPr sz="1700" b="1">
                <a:solidFill>
                  <a:srgbClr val="231F20"/>
                </a:solidFill>
                <a:latin typeface="Calibri"/>
                <a:ea typeface="Calibri"/>
                <a:cs typeface="Calibri"/>
              </a:rPr>
              <a:t>his</a:t>
            </a:r>
            <a:r>
              <a:rPr sz="1700" b="1" spc="-40">
                <a:solidFill>
                  <a:srgbClr val="231F20"/>
                </a:solidFill>
                <a:latin typeface="Calibri"/>
                <a:ea typeface="Calibri"/>
                <a:cs typeface="Calibri"/>
              </a:rPr>
              <a:t> </a:t>
            </a:r>
            <a:r>
              <a:rPr sz="1700" b="1">
                <a:solidFill>
                  <a:srgbClr val="231F20"/>
                </a:solidFill>
                <a:latin typeface="Calibri"/>
                <a:ea typeface="Calibri"/>
                <a:cs typeface="Calibri"/>
              </a:rPr>
              <a:t>service.</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You</a:t>
            </a:r>
            <a:r>
              <a:rPr sz="1700" b="1" spc="-40">
                <a:solidFill>
                  <a:srgbClr val="231F20"/>
                </a:solidFill>
                <a:latin typeface="Calibri"/>
                <a:ea typeface="Calibri"/>
                <a:cs typeface="Calibri"/>
              </a:rPr>
              <a:t> </a:t>
            </a:r>
            <a:r>
              <a:rPr sz="1700" b="1">
                <a:solidFill>
                  <a:srgbClr val="231F20"/>
                </a:solidFill>
                <a:latin typeface="Calibri"/>
                <a:ea typeface="Calibri"/>
                <a:cs typeface="Calibri"/>
              </a:rPr>
              <a:t>are</a:t>
            </a:r>
            <a:r>
              <a:rPr sz="1700" b="1" spc="-40">
                <a:solidFill>
                  <a:srgbClr val="231F20"/>
                </a:solidFill>
                <a:latin typeface="Calibri"/>
                <a:ea typeface="Calibri"/>
                <a:cs typeface="Calibri"/>
              </a:rPr>
              <a:t> </a:t>
            </a:r>
            <a:r>
              <a:rPr sz="1700" b="1">
                <a:solidFill>
                  <a:srgbClr val="231F20"/>
                </a:solidFill>
                <a:latin typeface="Calibri"/>
                <a:ea typeface="Calibri"/>
                <a:cs typeface="Calibri"/>
              </a:rPr>
              <a:t>a</a:t>
            </a:r>
            <a:r>
              <a:rPr sz="1700" b="1" spc="-40">
                <a:solidFill>
                  <a:srgbClr val="231F20"/>
                </a:solidFill>
                <a:latin typeface="Calibri"/>
                <a:ea typeface="Calibri"/>
                <a:cs typeface="Calibri"/>
              </a:rPr>
              <a:t> </a:t>
            </a:r>
            <a:r>
              <a:rPr sz="1700" b="1">
                <a:solidFill>
                  <a:srgbClr val="231F20"/>
                </a:solidFill>
                <a:latin typeface="Calibri"/>
                <a:ea typeface="Calibri"/>
                <a:cs typeface="Calibri"/>
              </a:rPr>
              <a:t>learned</a:t>
            </a:r>
            <a:r>
              <a:rPr sz="1700" b="1" spc="-40">
                <a:solidFill>
                  <a:srgbClr val="231F20"/>
                </a:solidFill>
                <a:latin typeface="Calibri"/>
                <a:ea typeface="Calibri"/>
                <a:cs typeface="Calibri"/>
              </a:rPr>
              <a:t> </a:t>
            </a:r>
            <a:r>
              <a:rPr sz="1700" b="1">
                <a:solidFill>
                  <a:srgbClr val="231F20"/>
                </a:solidFill>
                <a:latin typeface="Calibri"/>
                <a:ea typeface="Calibri"/>
                <a:cs typeface="Calibri"/>
              </a:rPr>
              <a:t>man</a:t>
            </a:r>
            <a:r>
              <a:rPr sz="1700" b="1" spc="-40">
                <a:solidFill>
                  <a:srgbClr val="231F20"/>
                </a:solidFill>
                <a:latin typeface="Calibri"/>
                <a:ea typeface="Calibri"/>
                <a:cs typeface="Calibri"/>
              </a:rPr>
              <a:t> </a:t>
            </a:r>
            <a:r>
              <a:rPr sz="1700" b="1" spc="-25">
                <a:solidFill>
                  <a:srgbClr val="231F20"/>
                </a:solidFill>
                <a:latin typeface="Calibri"/>
                <a:ea typeface="Calibri"/>
                <a:cs typeface="Calibri"/>
              </a:rPr>
              <a:t>and </a:t>
            </a:r>
            <a:r>
              <a:rPr sz="1700" b="1">
                <a:solidFill>
                  <a:srgbClr val="231F20"/>
                </a:solidFill>
                <a:latin typeface="Calibri"/>
                <a:ea typeface="Calibri"/>
                <a:cs typeface="Calibri"/>
              </a:rPr>
              <a:t>have</a:t>
            </a:r>
            <a:r>
              <a:rPr sz="1700" b="1" spc="-45">
                <a:solidFill>
                  <a:srgbClr val="231F20"/>
                </a:solidFill>
                <a:latin typeface="Calibri"/>
                <a:ea typeface="Calibri"/>
                <a:cs typeface="Calibri"/>
              </a:rPr>
              <a:t> </a:t>
            </a:r>
            <a:r>
              <a:rPr sz="1700" b="1">
                <a:solidFill>
                  <a:srgbClr val="231F20"/>
                </a:solidFill>
                <a:latin typeface="Calibri"/>
                <a:ea typeface="Calibri"/>
                <a:cs typeface="Calibri"/>
              </a:rPr>
              <a:t>been</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engaged</a:t>
            </a:r>
            <a:r>
              <a:rPr sz="1700" b="1" spc="-40">
                <a:solidFill>
                  <a:srgbClr val="231F20"/>
                </a:solidFill>
                <a:latin typeface="Calibri"/>
                <a:ea typeface="Calibri"/>
                <a:cs typeface="Calibri"/>
              </a:rPr>
              <a:t> </a:t>
            </a:r>
            <a:r>
              <a:rPr sz="1700" b="1">
                <a:solidFill>
                  <a:srgbClr val="231F20"/>
                </a:solidFill>
                <a:latin typeface="Calibri"/>
                <a:ea typeface="Calibri"/>
                <a:cs typeface="Calibri"/>
              </a:rPr>
              <a:t>in</a:t>
            </a:r>
            <a:r>
              <a:rPr sz="1700" b="1" spc="-45">
                <a:solidFill>
                  <a:srgbClr val="231F20"/>
                </a:solidFill>
                <a:latin typeface="Calibri"/>
                <a:ea typeface="Calibri"/>
                <a:cs typeface="Calibri"/>
              </a:rPr>
              <a:t> </a:t>
            </a:r>
            <a:r>
              <a:rPr sz="1700" b="1">
                <a:solidFill>
                  <a:srgbClr val="231F20"/>
                </a:solidFill>
                <a:latin typeface="Calibri"/>
                <a:ea typeface="Calibri"/>
                <a:cs typeface="Calibri"/>
              </a:rPr>
              <a:t>diplomacy</a:t>
            </a:r>
            <a:r>
              <a:rPr sz="1700" b="1" spc="-40">
                <a:solidFill>
                  <a:srgbClr val="231F20"/>
                </a:solidFill>
                <a:latin typeface="Calibri"/>
                <a:ea typeface="Calibri"/>
                <a:cs typeface="Calibri"/>
              </a:rPr>
              <a:t> </a:t>
            </a:r>
            <a:r>
              <a:rPr sz="1700" b="1">
                <a:solidFill>
                  <a:srgbClr val="231F20"/>
                </a:solidFill>
                <a:latin typeface="Calibri"/>
                <a:ea typeface="Calibri"/>
                <a:cs typeface="Calibri"/>
              </a:rPr>
              <a:t>for</a:t>
            </a:r>
            <a:r>
              <a:rPr sz="1700" b="1" spc="-40">
                <a:solidFill>
                  <a:srgbClr val="231F20"/>
                </a:solidFill>
                <a:latin typeface="Calibri"/>
                <a:ea typeface="Calibri"/>
                <a:cs typeface="Calibri"/>
              </a:rPr>
              <a:t> </a:t>
            </a:r>
            <a:r>
              <a:rPr sz="1700" b="1">
                <a:solidFill>
                  <a:srgbClr val="231F20"/>
                </a:solidFill>
                <a:latin typeface="Calibri"/>
                <a:ea typeface="Calibri"/>
                <a:cs typeface="Calibri"/>
              </a:rPr>
              <a:t>the</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Tudor</a:t>
            </a:r>
            <a:r>
              <a:rPr sz="1700" b="1" spc="-45">
                <a:solidFill>
                  <a:srgbClr val="231F20"/>
                </a:solidFill>
                <a:latin typeface="Calibri"/>
                <a:ea typeface="Calibri"/>
                <a:cs typeface="Calibri"/>
              </a:rPr>
              <a:t> </a:t>
            </a:r>
            <a:r>
              <a:rPr sz="1700" b="1" spc="-10">
                <a:solidFill>
                  <a:srgbClr val="231F20"/>
                </a:solidFill>
                <a:latin typeface="Calibri"/>
                <a:ea typeface="Calibri"/>
                <a:cs typeface="Calibri"/>
              </a:rPr>
              <a:t>court,</a:t>
            </a:r>
            <a:r>
              <a:rPr sz="1700" b="1" spc="-40">
                <a:solidFill>
                  <a:srgbClr val="231F20"/>
                </a:solidFill>
                <a:latin typeface="Calibri"/>
                <a:ea typeface="Calibri"/>
                <a:cs typeface="Calibri"/>
              </a:rPr>
              <a:t> </a:t>
            </a:r>
            <a:r>
              <a:rPr sz="1700" b="1">
                <a:solidFill>
                  <a:srgbClr val="231F20"/>
                </a:solidFill>
                <a:latin typeface="Calibri"/>
                <a:ea typeface="Calibri"/>
                <a:cs typeface="Calibri"/>
              </a:rPr>
              <a:t>including</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acting </a:t>
            </a:r>
            <a:r>
              <a:rPr sz="1700" b="1">
                <a:solidFill>
                  <a:srgbClr val="231F20"/>
                </a:solidFill>
                <a:latin typeface="Calibri"/>
                <a:ea typeface="Calibri"/>
                <a:cs typeface="Calibri"/>
              </a:rPr>
              <a:t>as</a:t>
            </a:r>
            <a:r>
              <a:rPr sz="1700" b="1" spc="-40">
                <a:solidFill>
                  <a:srgbClr val="231F20"/>
                </a:solidFill>
                <a:latin typeface="Calibri"/>
                <a:ea typeface="Calibri"/>
                <a:cs typeface="Calibri"/>
              </a:rPr>
              <a:t> </a:t>
            </a:r>
            <a:r>
              <a:rPr sz="1700" b="1">
                <a:solidFill>
                  <a:srgbClr val="231F20"/>
                </a:solidFill>
                <a:latin typeface="Calibri"/>
                <a:ea typeface="Calibri"/>
                <a:cs typeface="Calibri"/>
              </a:rPr>
              <a:t>an</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ambassador</a:t>
            </a:r>
            <a:r>
              <a:rPr sz="1700" b="1" spc="-35">
                <a:solidFill>
                  <a:srgbClr val="231F20"/>
                </a:solidFill>
                <a:latin typeface="Calibri"/>
                <a:ea typeface="Calibri"/>
                <a:cs typeface="Calibri"/>
              </a:rPr>
              <a:t> </a:t>
            </a:r>
            <a:r>
              <a:rPr sz="1700" b="1">
                <a:solidFill>
                  <a:srgbClr val="231F20"/>
                </a:solidFill>
                <a:latin typeface="Calibri"/>
                <a:ea typeface="Calibri"/>
                <a:cs typeface="Calibri"/>
              </a:rPr>
              <a:t>to</a:t>
            </a:r>
            <a:r>
              <a:rPr sz="1700" b="1" spc="-40">
                <a:solidFill>
                  <a:srgbClr val="231F20"/>
                </a:solidFill>
                <a:latin typeface="Calibri"/>
                <a:ea typeface="Calibri"/>
                <a:cs typeface="Calibri"/>
              </a:rPr>
              <a:t> </a:t>
            </a:r>
            <a:r>
              <a:rPr sz="1700" b="1">
                <a:solidFill>
                  <a:srgbClr val="231F20"/>
                </a:solidFill>
                <a:latin typeface="Calibri"/>
                <a:ea typeface="Calibri"/>
                <a:cs typeface="Calibri"/>
              </a:rPr>
              <a:t>Spain.</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You</a:t>
            </a:r>
            <a:r>
              <a:rPr sz="1700" b="1" spc="-35">
                <a:solidFill>
                  <a:srgbClr val="231F20"/>
                </a:solidFill>
                <a:latin typeface="Calibri"/>
                <a:ea typeface="Calibri"/>
                <a:cs typeface="Calibri"/>
              </a:rPr>
              <a:t> </a:t>
            </a:r>
            <a:r>
              <a:rPr sz="1700" b="1">
                <a:solidFill>
                  <a:srgbClr val="231F20"/>
                </a:solidFill>
                <a:latin typeface="Calibri"/>
                <a:ea typeface="Calibri"/>
                <a:cs typeface="Calibri"/>
              </a:rPr>
              <a:t>were</a:t>
            </a:r>
            <a:r>
              <a:rPr sz="1700" b="1" spc="-40">
                <a:solidFill>
                  <a:srgbClr val="231F20"/>
                </a:solidFill>
                <a:latin typeface="Calibri"/>
                <a:ea typeface="Calibri"/>
                <a:cs typeface="Calibri"/>
              </a:rPr>
              <a:t> </a:t>
            </a:r>
            <a:r>
              <a:rPr sz="1700" b="1">
                <a:solidFill>
                  <a:srgbClr val="231F20"/>
                </a:solidFill>
                <a:latin typeface="Calibri"/>
                <a:ea typeface="Calibri"/>
                <a:cs typeface="Calibri"/>
              </a:rPr>
              <a:t>part</a:t>
            </a:r>
            <a:r>
              <a:rPr sz="1700" b="1" spc="-35">
                <a:solidFill>
                  <a:srgbClr val="231F20"/>
                </a:solidFill>
                <a:latin typeface="Calibri"/>
                <a:ea typeface="Calibri"/>
                <a:cs typeface="Calibri"/>
              </a:rPr>
              <a:t> </a:t>
            </a:r>
            <a:r>
              <a:rPr sz="1700" b="1">
                <a:solidFill>
                  <a:srgbClr val="231F20"/>
                </a:solidFill>
                <a:latin typeface="Calibri"/>
                <a:ea typeface="Calibri"/>
                <a:cs typeface="Calibri"/>
              </a:rPr>
              <a:t>of</a:t>
            </a:r>
            <a:r>
              <a:rPr sz="1700" b="1" spc="-35">
                <a:solidFill>
                  <a:srgbClr val="231F20"/>
                </a:solidFill>
                <a:latin typeface="Calibri"/>
                <a:ea typeface="Calibri"/>
                <a:cs typeface="Calibri"/>
              </a:rPr>
              <a:t> </a:t>
            </a:r>
            <a:r>
              <a:rPr sz="1700" b="1">
                <a:solidFill>
                  <a:srgbClr val="231F20"/>
                </a:solidFill>
                <a:latin typeface="Calibri"/>
                <a:ea typeface="Calibri"/>
                <a:cs typeface="Calibri"/>
              </a:rPr>
              <a:t>a</a:t>
            </a:r>
            <a:r>
              <a:rPr sz="1700" b="1" spc="-35">
                <a:solidFill>
                  <a:srgbClr val="231F20"/>
                </a:solidFill>
                <a:latin typeface="Calibri"/>
                <a:ea typeface="Calibri"/>
                <a:cs typeface="Calibri"/>
              </a:rPr>
              <a:t> </a:t>
            </a:r>
            <a:r>
              <a:rPr sz="1700" b="1">
                <a:solidFill>
                  <a:srgbClr val="231F20"/>
                </a:solidFill>
                <a:latin typeface="Calibri"/>
                <a:ea typeface="Calibri"/>
                <a:cs typeface="Calibri"/>
              </a:rPr>
              <a:t>group</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tasked</a:t>
            </a:r>
            <a:r>
              <a:rPr sz="1700" b="1" spc="-35">
                <a:solidFill>
                  <a:srgbClr val="231F20"/>
                </a:solidFill>
                <a:latin typeface="Calibri"/>
                <a:ea typeface="Calibri"/>
                <a:cs typeface="Calibri"/>
              </a:rPr>
              <a:t> </a:t>
            </a:r>
            <a:r>
              <a:rPr sz="1700" b="1">
                <a:solidFill>
                  <a:srgbClr val="231F20"/>
                </a:solidFill>
                <a:latin typeface="Calibri"/>
                <a:ea typeface="Calibri"/>
                <a:cs typeface="Calibri"/>
              </a:rPr>
              <a:t>with</a:t>
            </a:r>
            <a:r>
              <a:rPr sz="1700" b="1" spc="-35">
                <a:solidFill>
                  <a:srgbClr val="231F20"/>
                </a:solidFill>
                <a:latin typeface="Calibri"/>
                <a:ea typeface="Calibri"/>
                <a:cs typeface="Calibri"/>
              </a:rPr>
              <a:t> </a:t>
            </a:r>
            <a:r>
              <a:rPr sz="1700" b="1" spc="-25">
                <a:solidFill>
                  <a:srgbClr val="231F20"/>
                </a:solidFill>
                <a:latin typeface="Calibri"/>
                <a:ea typeface="Calibri"/>
                <a:cs typeface="Calibri"/>
              </a:rPr>
              <a:t>the </a:t>
            </a:r>
            <a:r>
              <a:rPr sz="1700" b="1">
                <a:solidFill>
                  <a:srgbClr val="231F20"/>
                </a:solidFill>
                <a:latin typeface="Calibri"/>
                <a:ea typeface="Calibri"/>
                <a:cs typeface="Calibri"/>
              </a:rPr>
              <a:t>tricky</a:t>
            </a:r>
            <a:r>
              <a:rPr sz="1700" b="1" spc="-50">
                <a:solidFill>
                  <a:srgbClr val="231F20"/>
                </a:solidFill>
                <a:latin typeface="Calibri"/>
                <a:ea typeface="Calibri"/>
                <a:cs typeface="Calibri"/>
              </a:rPr>
              <a:t> </a:t>
            </a:r>
            <a:r>
              <a:rPr sz="1700" b="1">
                <a:solidFill>
                  <a:srgbClr val="231F20"/>
                </a:solidFill>
                <a:latin typeface="Calibri"/>
                <a:ea typeface="Calibri"/>
                <a:cs typeface="Calibri"/>
              </a:rPr>
              <a:t>goal</a:t>
            </a:r>
            <a:r>
              <a:rPr sz="1700" b="1" spc="-45">
                <a:solidFill>
                  <a:srgbClr val="231F20"/>
                </a:solidFill>
                <a:latin typeface="Calibri"/>
                <a:ea typeface="Calibri"/>
                <a:cs typeface="Calibri"/>
              </a:rPr>
              <a:t> </a:t>
            </a:r>
            <a:r>
              <a:rPr sz="1700" b="1">
                <a:solidFill>
                  <a:srgbClr val="231F20"/>
                </a:solidFill>
                <a:latin typeface="Calibri"/>
                <a:ea typeface="Calibri"/>
                <a:cs typeface="Calibri"/>
              </a:rPr>
              <a:t>of</a:t>
            </a:r>
            <a:r>
              <a:rPr sz="1700" b="1" spc="-50">
                <a:solidFill>
                  <a:srgbClr val="231F20"/>
                </a:solidFill>
                <a:latin typeface="Calibri"/>
                <a:ea typeface="Calibri"/>
                <a:cs typeface="Calibri"/>
              </a:rPr>
              <a:t> </a:t>
            </a:r>
            <a:r>
              <a:rPr lang="en-GB" sz="1700" b="1" spc="-50">
                <a:solidFill>
                  <a:srgbClr val="231F20"/>
                </a:solidFill>
                <a:latin typeface="Calibri"/>
                <a:ea typeface="Calibri"/>
                <a:cs typeface="Calibri"/>
              </a:rPr>
              <a:t>persuading </a:t>
            </a:r>
            <a:r>
              <a:rPr sz="1700" b="1">
                <a:solidFill>
                  <a:srgbClr val="231F20"/>
                </a:solidFill>
                <a:latin typeface="Calibri"/>
                <a:ea typeface="Calibri"/>
                <a:cs typeface="Calibri"/>
              </a:rPr>
              <a:t>Katherine</a:t>
            </a:r>
            <a:r>
              <a:rPr sz="1700" b="1" spc="-50">
                <a:solidFill>
                  <a:srgbClr val="231F20"/>
                </a:solidFill>
                <a:latin typeface="Calibri"/>
                <a:ea typeface="Calibri"/>
                <a:cs typeface="Calibri"/>
              </a:rPr>
              <a:t> </a:t>
            </a:r>
            <a:r>
              <a:rPr sz="1700" b="1" spc="-25">
                <a:solidFill>
                  <a:srgbClr val="231F20"/>
                </a:solidFill>
                <a:latin typeface="Calibri"/>
                <a:ea typeface="Calibri"/>
                <a:cs typeface="Calibri"/>
              </a:rPr>
              <a:t>of </a:t>
            </a:r>
            <a:r>
              <a:rPr sz="1700" b="1" spc="-10">
                <a:solidFill>
                  <a:srgbClr val="231F20"/>
                </a:solidFill>
                <a:latin typeface="Calibri"/>
                <a:ea typeface="Calibri"/>
                <a:cs typeface="Calibri"/>
              </a:rPr>
              <a:t>Aragon</a:t>
            </a:r>
            <a:r>
              <a:rPr sz="1700" b="1" spc="-50">
                <a:solidFill>
                  <a:srgbClr val="231F20"/>
                </a:solidFill>
                <a:latin typeface="Calibri"/>
                <a:ea typeface="Calibri"/>
                <a:cs typeface="Calibri"/>
              </a:rPr>
              <a:t> </a:t>
            </a:r>
            <a:r>
              <a:rPr sz="1700" b="1">
                <a:solidFill>
                  <a:srgbClr val="231F20"/>
                </a:solidFill>
                <a:latin typeface="Calibri"/>
                <a:ea typeface="Calibri"/>
                <a:cs typeface="Calibri"/>
              </a:rPr>
              <a:t>to</a:t>
            </a:r>
            <a:r>
              <a:rPr sz="1700" b="1" spc="-45">
                <a:solidFill>
                  <a:srgbClr val="231F20"/>
                </a:solidFill>
                <a:latin typeface="Calibri"/>
                <a:ea typeface="Calibri"/>
                <a:cs typeface="Calibri"/>
              </a:rPr>
              <a:t> </a:t>
            </a:r>
            <a:r>
              <a:rPr sz="1700" b="1" spc="-20">
                <a:solidFill>
                  <a:srgbClr val="231F20"/>
                </a:solidFill>
                <a:latin typeface="Calibri"/>
                <a:ea typeface="Calibri"/>
                <a:cs typeface="Calibri"/>
              </a:rPr>
              <a:t>accept</a:t>
            </a:r>
            <a:r>
              <a:rPr sz="1700" b="1" spc="-45">
                <a:solidFill>
                  <a:srgbClr val="231F20"/>
                </a:solidFill>
                <a:latin typeface="Calibri"/>
                <a:ea typeface="Calibri"/>
                <a:cs typeface="Calibri"/>
              </a:rPr>
              <a:t> </a:t>
            </a:r>
            <a:r>
              <a:rPr sz="1700" b="1">
                <a:solidFill>
                  <a:srgbClr val="231F20"/>
                </a:solidFill>
                <a:latin typeface="Calibri"/>
                <a:ea typeface="Calibri"/>
                <a:cs typeface="Calibri"/>
              </a:rPr>
              <a:t>an</a:t>
            </a:r>
            <a:r>
              <a:rPr sz="1700" b="1" spc="-45">
                <a:solidFill>
                  <a:srgbClr val="231F20"/>
                </a:solidFill>
                <a:latin typeface="Calibri"/>
                <a:ea typeface="Calibri"/>
                <a:cs typeface="Calibri"/>
              </a:rPr>
              <a:t> </a:t>
            </a:r>
            <a:r>
              <a:rPr sz="1700" b="1">
                <a:solidFill>
                  <a:srgbClr val="231F20"/>
                </a:solidFill>
                <a:latin typeface="Calibri"/>
                <a:ea typeface="Calibri"/>
                <a:cs typeface="Calibri"/>
              </a:rPr>
              <a:t>annulment</a:t>
            </a:r>
            <a:r>
              <a:rPr sz="1700" b="1" spc="-45">
                <a:solidFill>
                  <a:srgbClr val="231F20"/>
                </a:solidFill>
                <a:latin typeface="Calibri"/>
                <a:ea typeface="Calibri"/>
                <a:cs typeface="Calibri"/>
              </a:rPr>
              <a:t> </a:t>
            </a:r>
            <a:r>
              <a:rPr sz="1700" b="1">
                <a:solidFill>
                  <a:srgbClr val="231F20"/>
                </a:solidFill>
                <a:latin typeface="Calibri"/>
                <a:ea typeface="Calibri"/>
                <a:cs typeface="Calibri"/>
              </a:rPr>
              <a:t>from</a:t>
            </a:r>
            <a:r>
              <a:rPr sz="1700" b="1" spc="-45">
                <a:solidFill>
                  <a:srgbClr val="231F20"/>
                </a:solidFill>
                <a:latin typeface="Calibri"/>
                <a:ea typeface="Calibri"/>
                <a:cs typeface="Calibri"/>
              </a:rPr>
              <a:t> </a:t>
            </a:r>
            <a:r>
              <a:rPr sz="1700" b="1">
                <a:solidFill>
                  <a:srgbClr val="231F20"/>
                </a:solidFill>
                <a:latin typeface="Calibri"/>
                <a:ea typeface="Calibri"/>
                <a:cs typeface="Calibri"/>
              </a:rPr>
              <a:t>Henry</a:t>
            </a:r>
            <a:r>
              <a:rPr lang="en-GB" sz="1700" b="1">
                <a:solidFill>
                  <a:srgbClr val="231F20"/>
                </a:solidFill>
                <a:latin typeface="Calibri"/>
                <a:ea typeface="Calibri"/>
                <a:cs typeface="Calibri"/>
              </a:rPr>
              <a:t>; you failed, but despite this, you won</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rewards</a:t>
            </a:r>
            <a:r>
              <a:rPr sz="1700" b="1" spc="-35">
                <a:solidFill>
                  <a:srgbClr val="231F20"/>
                </a:solidFill>
                <a:latin typeface="Calibri"/>
                <a:ea typeface="Calibri"/>
                <a:cs typeface="Calibri"/>
              </a:rPr>
              <a:t> </a:t>
            </a:r>
            <a:r>
              <a:rPr sz="1700" b="1">
                <a:solidFill>
                  <a:srgbClr val="231F20"/>
                </a:solidFill>
                <a:latin typeface="Calibri"/>
                <a:ea typeface="Calibri"/>
                <a:cs typeface="Calibri"/>
              </a:rPr>
              <a:t>from</a:t>
            </a:r>
            <a:r>
              <a:rPr sz="1700" b="1" spc="-30">
                <a:solidFill>
                  <a:srgbClr val="231F20"/>
                </a:solidFill>
                <a:latin typeface="Calibri"/>
                <a:ea typeface="Calibri"/>
                <a:cs typeface="Calibri"/>
              </a:rPr>
              <a:t> </a:t>
            </a:r>
            <a:r>
              <a:rPr sz="1700" b="1">
                <a:solidFill>
                  <a:srgbClr val="231F20"/>
                </a:solidFill>
                <a:latin typeface="Calibri"/>
                <a:ea typeface="Calibri"/>
                <a:cs typeface="Calibri"/>
              </a:rPr>
              <a:t>the</a:t>
            </a:r>
            <a:r>
              <a:rPr sz="1700" b="1" spc="-35">
                <a:solidFill>
                  <a:srgbClr val="231F20"/>
                </a:solidFill>
                <a:latin typeface="Calibri"/>
                <a:ea typeface="Calibri"/>
                <a:cs typeface="Calibri"/>
              </a:rPr>
              <a:t> </a:t>
            </a:r>
            <a:r>
              <a:rPr sz="1700" b="1">
                <a:solidFill>
                  <a:srgbClr val="231F20"/>
                </a:solidFill>
                <a:latin typeface="Calibri"/>
                <a:ea typeface="Calibri"/>
                <a:cs typeface="Calibri"/>
              </a:rPr>
              <a:t>King</a:t>
            </a:r>
            <a:r>
              <a:rPr lang="en-GB" sz="1700" b="1">
                <a:solidFill>
                  <a:srgbClr val="231F20"/>
                </a:solidFill>
                <a:latin typeface="Calibri"/>
                <a:ea typeface="Calibri"/>
                <a:cs typeface="Calibri"/>
              </a:rPr>
              <a:t> for your loyalty to his cause,</a:t>
            </a:r>
            <a:r>
              <a:rPr sz="1700" b="1" spc="-30">
                <a:solidFill>
                  <a:srgbClr val="231F20"/>
                </a:solidFill>
                <a:latin typeface="Calibri"/>
                <a:ea typeface="Calibri"/>
                <a:cs typeface="Calibri"/>
              </a:rPr>
              <a:t> </a:t>
            </a:r>
            <a:r>
              <a:rPr sz="1700" b="1">
                <a:solidFill>
                  <a:srgbClr val="231F20"/>
                </a:solidFill>
                <a:latin typeface="Calibri"/>
                <a:ea typeface="Calibri"/>
                <a:cs typeface="Calibri"/>
              </a:rPr>
              <a:t>and </a:t>
            </a:r>
            <a:r>
              <a:rPr lang="en-GB" sz="1700" b="1">
                <a:solidFill>
                  <a:srgbClr val="231F20"/>
                </a:solidFill>
                <a:latin typeface="Calibri"/>
                <a:ea typeface="Calibri"/>
                <a:cs typeface="Calibri"/>
              </a:rPr>
              <a:t>you</a:t>
            </a:r>
            <a:r>
              <a:rPr lang="en-GB" sz="1700" b="1" spc="-35">
                <a:solidFill>
                  <a:srgbClr val="231F20"/>
                </a:solidFill>
                <a:latin typeface="Calibri"/>
                <a:ea typeface="Calibri"/>
                <a:cs typeface="Calibri"/>
              </a:rPr>
              <a:t> </a:t>
            </a:r>
            <a:r>
              <a:rPr lang="en-GB" sz="1700" b="1">
                <a:solidFill>
                  <a:srgbClr val="231F20"/>
                </a:solidFill>
                <a:latin typeface="Calibri"/>
                <a:ea typeface="Calibri"/>
                <a:cs typeface="Calibri"/>
              </a:rPr>
              <a:t>rose</a:t>
            </a:r>
            <a:r>
              <a:rPr sz="1700" b="1" spc="-30">
                <a:solidFill>
                  <a:srgbClr val="231F20"/>
                </a:solidFill>
                <a:latin typeface="Calibri"/>
                <a:ea typeface="Calibri"/>
                <a:cs typeface="Calibri"/>
              </a:rPr>
              <a:t> </a:t>
            </a:r>
            <a:r>
              <a:rPr sz="1700" b="1">
                <a:solidFill>
                  <a:srgbClr val="231F20"/>
                </a:solidFill>
                <a:latin typeface="Calibri"/>
                <a:ea typeface="Calibri"/>
                <a:cs typeface="Calibri"/>
              </a:rPr>
              <a:t>to</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become</a:t>
            </a:r>
            <a:r>
              <a:rPr sz="1700" b="1" spc="-30">
                <a:solidFill>
                  <a:srgbClr val="231F20"/>
                </a:solidFill>
                <a:latin typeface="Calibri"/>
                <a:ea typeface="Calibri"/>
                <a:cs typeface="Calibri"/>
              </a:rPr>
              <a:t> </a:t>
            </a:r>
            <a:r>
              <a:rPr sz="1700" b="1" spc="-10">
                <a:solidFill>
                  <a:srgbClr val="231F20"/>
                </a:solidFill>
                <a:latin typeface="Calibri"/>
                <a:ea typeface="Calibri"/>
                <a:cs typeface="Calibri"/>
              </a:rPr>
              <a:t>Archbishop</a:t>
            </a:r>
            <a:r>
              <a:rPr sz="1700" b="1" spc="-35">
                <a:solidFill>
                  <a:srgbClr val="231F20"/>
                </a:solidFill>
                <a:latin typeface="Calibri"/>
                <a:ea typeface="Calibri"/>
                <a:cs typeface="Calibri"/>
              </a:rPr>
              <a:t> </a:t>
            </a:r>
            <a:r>
              <a:rPr sz="1700" b="1">
                <a:solidFill>
                  <a:srgbClr val="231F20"/>
                </a:solidFill>
                <a:latin typeface="Calibri"/>
                <a:ea typeface="Calibri"/>
                <a:cs typeface="Calibri"/>
              </a:rPr>
              <a:t>of</a:t>
            </a:r>
            <a:r>
              <a:rPr sz="1700" b="1" spc="-30">
                <a:solidFill>
                  <a:srgbClr val="231F20"/>
                </a:solidFill>
                <a:latin typeface="Calibri"/>
                <a:ea typeface="Calibri"/>
                <a:cs typeface="Calibri"/>
              </a:rPr>
              <a:t> </a:t>
            </a:r>
            <a:r>
              <a:rPr sz="1700" b="1" spc="-10">
                <a:solidFill>
                  <a:srgbClr val="231F20"/>
                </a:solidFill>
                <a:latin typeface="Calibri"/>
                <a:ea typeface="Calibri"/>
                <a:cs typeface="Calibri"/>
              </a:rPr>
              <a:t>York</a:t>
            </a:r>
            <a:r>
              <a:rPr sz="1700" b="1" spc="-35">
                <a:solidFill>
                  <a:srgbClr val="231F20"/>
                </a:solidFill>
                <a:latin typeface="Calibri"/>
                <a:ea typeface="Calibri"/>
                <a:cs typeface="Calibri"/>
              </a:rPr>
              <a:t> </a:t>
            </a:r>
            <a:r>
              <a:rPr sz="1700" b="1" spc="-25">
                <a:solidFill>
                  <a:srgbClr val="231F20"/>
                </a:solidFill>
                <a:latin typeface="Calibri"/>
                <a:ea typeface="Calibri"/>
                <a:cs typeface="Calibri"/>
              </a:rPr>
              <a:t>in </a:t>
            </a:r>
            <a:r>
              <a:rPr sz="1700" b="1">
                <a:solidFill>
                  <a:srgbClr val="231F20"/>
                </a:solidFill>
                <a:latin typeface="Calibri"/>
                <a:ea typeface="Calibri"/>
                <a:cs typeface="Calibri"/>
              </a:rPr>
              <a:t>1531,</a:t>
            </a:r>
            <a:r>
              <a:rPr sz="1700" b="1" spc="-50">
                <a:solidFill>
                  <a:srgbClr val="231F20"/>
                </a:solidFill>
                <a:latin typeface="Calibri"/>
                <a:ea typeface="Calibri"/>
                <a:cs typeface="Calibri"/>
              </a:rPr>
              <a:t> </a:t>
            </a:r>
            <a:r>
              <a:rPr sz="1700" b="1">
                <a:solidFill>
                  <a:srgbClr val="231F20"/>
                </a:solidFill>
                <a:latin typeface="Calibri"/>
                <a:ea typeface="Calibri"/>
                <a:cs typeface="Calibri"/>
              </a:rPr>
              <a:t>taking</a:t>
            </a:r>
            <a:r>
              <a:rPr sz="1700" b="1" spc="-45">
                <a:solidFill>
                  <a:srgbClr val="231F20"/>
                </a:solidFill>
                <a:latin typeface="Calibri"/>
                <a:ea typeface="Calibri"/>
                <a:cs typeface="Calibri"/>
              </a:rPr>
              <a:t> </a:t>
            </a:r>
            <a:r>
              <a:rPr sz="1700" b="1">
                <a:solidFill>
                  <a:srgbClr val="231F20"/>
                </a:solidFill>
                <a:latin typeface="Calibri"/>
                <a:ea typeface="Calibri"/>
                <a:cs typeface="Calibri"/>
              </a:rPr>
              <a:t>over</a:t>
            </a:r>
            <a:r>
              <a:rPr sz="1700" b="1" spc="-45">
                <a:solidFill>
                  <a:srgbClr val="231F20"/>
                </a:solidFill>
                <a:latin typeface="Calibri"/>
                <a:ea typeface="Calibri"/>
                <a:cs typeface="Calibri"/>
              </a:rPr>
              <a:t> </a:t>
            </a:r>
            <a:r>
              <a:rPr sz="1700" b="1">
                <a:solidFill>
                  <a:srgbClr val="231F20"/>
                </a:solidFill>
                <a:latin typeface="Calibri"/>
                <a:ea typeface="Calibri"/>
                <a:cs typeface="Calibri"/>
              </a:rPr>
              <a:t>the</a:t>
            </a:r>
            <a:r>
              <a:rPr sz="1700" b="1" spc="-50">
                <a:solidFill>
                  <a:srgbClr val="231F20"/>
                </a:solidFill>
                <a:latin typeface="Calibri"/>
                <a:ea typeface="Calibri"/>
                <a:cs typeface="Calibri"/>
              </a:rPr>
              <a:t> </a:t>
            </a:r>
            <a:r>
              <a:rPr sz="1700" b="1">
                <a:solidFill>
                  <a:srgbClr val="231F20"/>
                </a:solidFill>
                <a:latin typeface="Calibri"/>
                <a:ea typeface="Calibri"/>
                <a:cs typeface="Calibri"/>
              </a:rPr>
              <a:t>role</a:t>
            </a:r>
            <a:r>
              <a:rPr sz="1700" b="1" spc="-45">
                <a:solidFill>
                  <a:srgbClr val="231F20"/>
                </a:solidFill>
                <a:latin typeface="Calibri"/>
                <a:ea typeface="Calibri"/>
                <a:cs typeface="Calibri"/>
              </a:rPr>
              <a:t> </a:t>
            </a:r>
            <a:r>
              <a:rPr sz="1700" b="1">
                <a:solidFill>
                  <a:srgbClr val="231F20"/>
                </a:solidFill>
                <a:latin typeface="Calibri"/>
                <a:ea typeface="Calibri"/>
                <a:cs typeface="Calibri"/>
              </a:rPr>
              <a:t>from</a:t>
            </a:r>
            <a:r>
              <a:rPr sz="1700" b="1" spc="-45">
                <a:solidFill>
                  <a:srgbClr val="231F20"/>
                </a:solidFill>
                <a:latin typeface="Calibri"/>
                <a:ea typeface="Calibri"/>
                <a:cs typeface="Calibri"/>
              </a:rPr>
              <a:t> </a:t>
            </a:r>
            <a:r>
              <a:rPr sz="1700" b="1">
                <a:solidFill>
                  <a:srgbClr val="231F20"/>
                </a:solidFill>
                <a:latin typeface="Calibri"/>
                <a:ea typeface="Calibri"/>
                <a:cs typeface="Calibri"/>
              </a:rPr>
              <a:t>Cardinal</a:t>
            </a:r>
            <a:r>
              <a:rPr sz="1700" b="1" spc="-45">
                <a:solidFill>
                  <a:srgbClr val="231F20"/>
                </a:solidFill>
                <a:latin typeface="Calibri"/>
                <a:ea typeface="Calibri"/>
                <a:cs typeface="Calibri"/>
              </a:rPr>
              <a:t> </a:t>
            </a:r>
            <a:r>
              <a:rPr sz="1700" b="1" spc="-10">
                <a:solidFill>
                  <a:srgbClr val="231F20"/>
                </a:solidFill>
                <a:latin typeface="Calibri"/>
                <a:ea typeface="Calibri"/>
                <a:cs typeface="Calibri"/>
              </a:rPr>
              <a:t>Wolsey.</a:t>
            </a:r>
            <a:r>
              <a:rPr sz="1700" b="1" spc="-50">
                <a:solidFill>
                  <a:srgbClr val="231F20"/>
                </a:solidFill>
                <a:latin typeface="Calibri"/>
                <a:ea typeface="Calibri"/>
                <a:cs typeface="Calibri"/>
              </a:rPr>
              <a:t> </a:t>
            </a:r>
            <a:r>
              <a:rPr sz="1700" b="1">
                <a:solidFill>
                  <a:srgbClr val="231F20"/>
                </a:solidFill>
                <a:latin typeface="Calibri"/>
                <a:ea typeface="Calibri"/>
                <a:cs typeface="Calibri"/>
              </a:rPr>
              <a:t>Wolsey</a:t>
            </a:r>
            <a:r>
              <a:rPr sz="1700" b="1" spc="-45">
                <a:solidFill>
                  <a:srgbClr val="231F20"/>
                </a:solidFill>
                <a:latin typeface="Calibri"/>
                <a:ea typeface="Calibri"/>
                <a:cs typeface="Calibri"/>
              </a:rPr>
              <a:t> </a:t>
            </a:r>
            <a:r>
              <a:rPr sz="1700" b="1">
                <a:solidFill>
                  <a:srgbClr val="231F20"/>
                </a:solidFill>
                <a:latin typeface="Calibri"/>
                <a:ea typeface="Calibri"/>
                <a:cs typeface="Calibri"/>
              </a:rPr>
              <a:t>died</a:t>
            </a:r>
            <a:r>
              <a:rPr sz="1700" b="1" spc="-45">
                <a:solidFill>
                  <a:srgbClr val="231F20"/>
                </a:solidFill>
                <a:latin typeface="Calibri"/>
                <a:ea typeface="Calibri"/>
                <a:cs typeface="Calibri"/>
              </a:rPr>
              <a:t> </a:t>
            </a:r>
            <a:r>
              <a:rPr sz="1700" b="1">
                <a:solidFill>
                  <a:srgbClr val="231F20"/>
                </a:solidFill>
                <a:latin typeface="Calibri"/>
                <a:ea typeface="Calibri"/>
                <a:cs typeface="Calibri"/>
              </a:rPr>
              <a:t>in</a:t>
            </a:r>
            <a:r>
              <a:rPr sz="1700" b="1" spc="-45">
                <a:solidFill>
                  <a:srgbClr val="231F20"/>
                </a:solidFill>
                <a:latin typeface="Calibri"/>
                <a:ea typeface="Calibri"/>
                <a:cs typeface="Calibri"/>
              </a:rPr>
              <a:t> </a:t>
            </a:r>
            <a:r>
              <a:rPr sz="1700" b="1">
                <a:solidFill>
                  <a:srgbClr val="231F20"/>
                </a:solidFill>
                <a:latin typeface="Calibri"/>
                <a:ea typeface="Calibri"/>
                <a:cs typeface="Calibri"/>
              </a:rPr>
              <a:t>1529</a:t>
            </a:r>
            <a:r>
              <a:rPr sz="1700" b="1" spc="-50">
                <a:solidFill>
                  <a:srgbClr val="231F20"/>
                </a:solidFill>
                <a:latin typeface="Calibri"/>
                <a:ea typeface="Calibri"/>
                <a:cs typeface="Calibri"/>
              </a:rPr>
              <a:t> </a:t>
            </a:r>
            <a:r>
              <a:rPr sz="1700" b="1" spc="-25">
                <a:solidFill>
                  <a:srgbClr val="231F20"/>
                </a:solidFill>
                <a:latin typeface="Calibri"/>
                <a:ea typeface="Calibri"/>
                <a:cs typeface="Calibri"/>
              </a:rPr>
              <a:t>of </a:t>
            </a:r>
            <a:r>
              <a:rPr sz="1700" b="1" spc="-10">
                <a:solidFill>
                  <a:srgbClr val="231F20"/>
                </a:solidFill>
                <a:latin typeface="Calibri"/>
                <a:ea typeface="Calibri"/>
                <a:cs typeface="Calibri"/>
              </a:rPr>
              <a:t>natural</a:t>
            </a:r>
            <a:r>
              <a:rPr sz="1700" b="1" spc="-35">
                <a:solidFill>
                  <a:srgbClr val="231F20"/>
                </a:solidFill>
                <a:latin typeface="Calibri"/>
                <a:ea typeface="Calibri"/>
                <a:cs typeface="Calibri"/>
              </a:rPr>
              <a:t> </a:t>
            </a:r>
            <a:r>
              <a:rPr sz="1700" b="1">
                <a:solidFill>
                  <a:srgbClr val="231F20"/>
                </a:solidFill>
                <a:latin typeface="Calibri"/>
                <a:ea typeface="Calibri"/>
                <a:cs typeface="Calibri"/>
              </a:rPr>
              <a:t>causes</a:t>
            </a:r>
            <a:r>
              <a:rPr sz="1700" b="1" spc="-35">
                <a:solidFill>
                  <a:srgbClr val="231F20"/>
                </a:solidFill>
                <a:latin typeface="Calibri"/>
                <a:ea typeface="Calibri"/>
                <a:cs typeface="Calibri"/>
              </a:rPr>
              <a:t> </a:t>
            </a:r>
            <a:r>
              <a:rPr sz="1700" b="1">
                <a:solidFill>
                  <a:srgbClr val="231F20"/>
                </a:solidFill>
                <a:latin typeface="Calibri"/>
                <a:ea typeface="Calibri"/>
                <a:cs typeface="Calibri"/>
              </a:rPr>
              <a:t>but</a:t>
            </a:r>
            <a:r>
              <a:rPr sz="1700" b="1" spc="-35">
                <a:solidFill>
                  <a:srgbClr val="231F20"/>
                </a:solidFill>
                <a:latin typeface="Calibri"/>
                <a:ea typeface="Calibri"/>
                <a:cs typeface="Calibri"/>
              </a:rPr>
              <a:t> </a:t>
            </a:r>
            <a:r>
              <a:rPr sz="1700" b="1">
                <a:solidFill>
                  <a:srgbClr val="231F20"/>
                </a:solidFill>
                <a:latin typeface="Calibri"/>
                <a:ea typeface="Calibri"/>
                <a:cs typeface="Calibri"/>
              </a:rPr>
              <a:t>while</a:t>
            </a:r>
            <a:r>
              <a:rPr sz="1700" b="1" spc="-35">
                <a:solidFill>
                  <a:srgbClr val="231F20"/>
                </a:solidFill>
                <a:latin typeface="Calibri"/>
                <a:ea typeface="Calibri"/>
                <a:cs typeface="Calibri"/>
              </a:rPr>
              <a:t> </a:t>
            </a:r>
            <a:r>
              <a:rPr sz="1700" b="1">
                <a:solidFill>
                  <a:srgbClr val="231F20"/>
                </a:solidFill>
                <a:latin typeface="Calibri"/>
                <a:ea typeface="Calibri"/>
                <a:cs typeface="Calibri"/>
              </a:rPr>
              <a:t>under</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arrest</a:t>
            </a:r>
            <a:r>
              <a:rPr lang="en-GB" sz="1700" b="1" spc="-10">
                <a:solidFill>
                  <a:srgbClr val="231F20"/>
                </a:solidFill>
                <a:latin typeface="Calibri"/>
                <a:ea typeface="Calibri"/>
                <a:cs typeface="Calibri"/>
              </a:rPr>
              <a:t>,</a:t>
            </a:r>
            <a:r>
              <a:rPr sz="1700" b="1" spc="-35">
                <a:solidFill>
                  <a:srgbClr val="231F20"/>
                </a:solidFill>
                <a:latin typeface="Calibri"/>
                <a:ea typeface="Calibri"/>
                <a:cs typeface="Calibri"/>
              </a:rPr>
              <a:t> </a:t>
            </a:r>
            <a:r>
              <a:rPr sz="1700" b="1">
                <a:solidFill>
                  <a:srgbClr val="231F20"/>
                </a:solidFill>
                <a:latin typeface="Calibri"/>
                <a:ea typeface="Calibri"/>
                <a:cs typeface="Calibri"/>
              </a:rPr>
              <a:t>and</a:t>
            </a:r>
            <a:r>
              <a:rPr sz="1700" b="1" spc="-35">
                <a:solidFill>
                  <a:srgbClr val="231F20"/>
                </a:solidFill>
                <a:latin typeface="Calibri"/>
                <a:ea typeface="Calibri"/>
                <a:cs typeface="Calibri"/>
              </a:rPr>
              <a:t> </a:t>
            </a:r>
            <a:r>
              <a:rPr sz="1700" b="1">
                <a:solidFill>
                  <a:srgbClr val="231F20"/>
                </a:solidFill>
                <a:latin typeface="Calibri"/>
                <a:ea typeface="Calibri"/>
                <a:cs typeface="Calibri"/>
              </a:rPr>
              <a:t>you</a:t>
            </a:r>
            <a:r>
              <a:rPr sz="1700" b="1" spc="-35">
                <a:solidFill>
                  <a:srgbClr val="231F20"/>
                </a:solidFill>
                <a:latin typeface="Calibri"/>
                <a:ea typeface="Calibri"/>
                <a:cs typeface="Calibri"/>
              </a:rPr>
              <a:t> </a:t>
            </a:r>
            <a:r>
              <a:rPr sz="1700" b="1">
                <a:solidFill>
                  <a:srgbClr val="231F20"/>
                </a:solidFill>
                <a:latin typeface="Calibri"/>
                <a:ea typeface="Calibri"/>
                <a:cs typeface="Calibri"/>
              </a:rPr>
              <a:t>are</a:t>
            </a:r>
            <a:r>
              <a:rPr sz="1700" b="1" spc="-30">
                <a:solidFill>
                  <a:srgbClr val="231F20"/>
                </a:solidFill>
                <a:latin typeface="Calibri"/>
                <a:ea typeface="Calibri"/>
                <a:cs typeface="Calibri"/>
              </a:rPr>
              <a:t> </a:t>
            </a:r>
            <a:r>
              <a:rPr sz="1700" b="1" spc="-10">
                <a:solidFill>
                  <a:srgbClr val="231F20"/>
                </a:solidFill>
                <a:latin typeface="Calibri"/>
                <a:ea typeface="Calibri"/>
                <a:cs typeface="Calibri"/>
              </a:rPr>
              <a:t>aware</a:t>
            </a:r>
            <a:r>
              <a:rPr sz="1700" b="1" spc="-35">
                <a:solidFill>
                  <a:srgbClr val="231F20"/>
                </a:solidFill>
                <a:latin typeface="Calibri"/>
                <a:ea typeface="Calibri"/>
                <a:cs typeface="Calibri"/>
              </a:rPr>
              <a:t> </a:t>
            </a:r>
            <a:r>
              <a:rPr sz="1700" b="1">
                <a:solidFill>
                  <a:srgbClr val="231F20"/>
                </a:solidFill>
                <a:latin typeface="Calibri"/>
                <a:ea typeface="Calibri"/>
                <a:cs typeface="Calibri"/>
              </a:rPr>
              <a:t>that</a:t>
            </a:r>
            <a:r>
              <a:rPr sz="1700" b="1" spc="-35">
                <a:solidFill>
                  <a:srgbClr val="231F20"/>
                </a:solidFill>
                <a:latin typeface="Calibri"/>
                <a:ea typeface="Calibri"/>
                <a:cs typeface="Calibri"/>
              </a:rPr>
              <a:t> </a:t>
            </a:r>
            <a:r>
              <a:rPr sz="1700" b="1">
                <a:solidFill>
                  <a:srgbClr val="231F20"/>
                </a:solidFill>
                <a:latin typeface="Calibri"/>
                <a:ea typeface="Calibri"/>
                <a:cs typeface="Calibri"/>
              </a:rPr>
              <a:t>had</a:t>
            </a:r>
            <a:r>
              <a:rPr sz="1700" b="1" spc="-35">
                <a:solidFill>
                  <a:srgbClr val="231F20"/>
                </a:solidFill>
                <a:latin typeface="Calibri"/>
                <a:ea typeface="Calibri"/>
                <a:cs typeface="Calibri"/>
              </a:rPr>
              <a:t> </a:t>
            </a:r>
            <a:r>
              <a:rPr sz="1700" b="1" spc="-25">
                <a:solidFill>
                  <a:srgbClr val="231F20"/>
                </a:solidFill>
                <a:latin typeface="Calibri"/>
                <a:ea typeface="Calibri"/>
                <a:cs typeface="Calibri"/>
              </a:rPr>
              <a:t>he </a:t>
            </a:r>
            <a:r>
              <a:rPr sz="1700" b="1">
                <a:solidFill>
                  <a:srgbClr val="231F20"/>
                </a:solidFill>
                <a:latin typeface="Calibri"/>
                <a:ea typeface="Calibri"/>
                <a:cs typeface="Calibri"/>
              </a:rPr>
              <a:t>lived,</a:t>
            </a:r>
            <a:r>
              <a:rPr sz="1700" b="1" spc="-50">
                <a:solidFill>
                  <a:srgbClr val="231F20"/>
                </a:solidFill>
                <a:latin typeface="Calibri"/>
                <a:ea typeface="Calibri"/>
                <a:cs typeface="Calibri"/>
              </a:rPr>
              <a:t> </a:t>
            </a:r>
            <a:r>
              <a:rPr sz="1700" b="1">
                <a:solidFill>
                  <a:srgbClr val="231F20"/>
                </a:solidFill>
                <a:latin typeface="Calibri"/>
                <a:ea typeface="Calibri"/>
                <a:cs typeface="Calibri"/>
              </a:rPr>
              <a:t>he</a:t>
            </a:r>
            <a:r>
              <a:rPr sz="1700" b="1" spc="-45">
                <a:solidFill>
                  <a:srgbClr val="231F20"/>
                </a:solidFill>
                <a:latin typeface="Calibri"/>
                <a:ea typeface="Calibri"/>
                <a:cs typeface="Calibri"/>
              </a:rPr>
              <a:t> </a:t>
            </a:r>
            <a:r>
              <a:rPr sz="1700" b="1">
                <a:solidFill>
                  <a:srgbClr val="231F20"/>
                </a:solidFill>
                <a:latin typeface="Calibri"/>
                <a:ea typeface="Calibri"/>
                <a:cs typeface="Calibri"/>
              </a:rPr>
              <a:t>would</a:t>
            </a:r>
            <a:r>
              <a:rPr sz="1700" b="1" spc="-45">
                <a:solidFill>
                  <a:srgbClr val="231F20"/>
                </a:solidFill>
                <a:latin typeface="Calibri"/>
                <a:ea typeface="Calibri"/>
                <a:cs typeface="Calibri"/>
              </a:rPr>
              <a:t> </a:t>
            </a:r>
            <a:r>
              <a:rPr sz="1700" b="1" spc="-10">
                <a:solidFill>
                  <a:srgbClr val="231F20"/>
                </a:solidFill>
                <a:latin typeface="Calibri"/>
                <a:ea typeface="Calibri"/>
                <a:cs typeface="Calibri"/>
              </a:rPr>
              <a:t>probably</a:t>
            </a:r>
            <a:r>
              <a:rPr sz="1700" b="1" spc="-45">
                <a:solidFill>
                  <a:srgbClr val="231F20"/>
                </a:solidFill>
                <a:latin typeface="Calibri"/>
                <a:ea typeface="Calibri"/>
                <a:cs typeface="Calibri"/>
              </a:rPr>
              <a:t> </a:t>
            </a:r>
            <a:r>
              <a:rPr sz="1700" b="1">
                <a:solidFill>
                  <a:srgbClr val="231F20"/>
                </a:solidFill>
                <a:latin typeface="Calibri"/>
                <a:ea typeface="Calibri"/>
                <a:cs typeface="Calibri"/>
              </a:rPr>
              <a:t>have</a:t>
            </a:r>
            <a:r>
              <a:rPr sz="1700" b="1" spc="-45">
                <a:solidFill>
                  <a:srgbClr val="231F20"/>
                </a:solidFill>
                <a:latin typeface="Calibri"/>
                <a:ea typeface="Calibri"/>
                <a:cs typeface="Calibri"/>
              </a:rPr>
              <a:t> </a:t>
            </a:r>
            <a:r>
              <a:rPr sz="1700" b="1">
                <a:solidFill>
                  <a:srgbClr val="231F20"/>
                </a:solidFill>
                <a:latin typeface="Calibri"/>
                <a:ea typeface="Calibri"/>
                <a:cs typeface="Calibri"/>
              </a:rPr>
              <a:t>been</a:t>
            </a:r>
            <a:r>
              <a:rPr sz="1700" b="1" spc="-45">
                <a:solidFill>
                  <a:srgbClr val="231F20"/>
                </a:solidFill>
                <a:latin typeface="Calibri"/>
                <a:ea typeface="Calibri"/>
                <a:cs typeface="Calibri"/>
              </a:rPr>
              <a:t> </a:t>
            </a:r>
            <a:r>
              <a:rPr sz="1700" b="1" spc="-10">
                <a:solidFill>
                  <a:srgbClr val="231F20"/>
                </a:solidFill>
                <a:latin typeface="Calibri"/>
                <a:ea typeface="Calibri"/>
                <a:cs typeface="Calibri"/>
              </a:rPr>
              <a:t>executed</a:t>
            </a:r>
            <a:r>
              <a:rPr sz="1700" b="1" spc="-45">
                <a:solidFill>
                  <a:srgbClr val="231F20"/>
                </a:solidFill>
                <a:latin typeface="Calibri"/>
                <a:ea typeface="Calibri"/>
                <a:cs typeface="Calibri"/>
              </a:rPr>
              <a:t> </a:t>
            </a:r>
            <a:r>
              <a:rPr sz="1700" b="1">
                <a:solidFill>
                  <a:srgbClr val="231F20"/>
                </a:solidFill>
                <a:latin typeface="Calibri"/>
                <a:ea typeface="Calibri"/>
                <a:cs typeface="Calibri"/>
              </a:rPr>
              <a:t>for</a:t>
            </a:r>
            <a:r>
              <a:rPr sz="1700" b="1" spc="-45">
                <a:solidFill>
                  <a:srgbClr val="231F20"/>
                </a:solidFill>
                <a:latin typeface="Calibri"/>
                <a:ea typeface="Calibri"/>
                <a:cs typeface="Calibri"/>
              </a:rPr>
              <a:t> </a:t>
            </a:r>
            <a:r>
              <a:rPr sz="1700" b="1">
                <a:solidFill>
                  <a:srgbClr val="231F20"/>
                </a:solidFill>
                <a:latin typeface="Calibri"/>
                <a:ea typeface="Calibri"/>
                <a:cs typeface="Calibri"/>
              </a:rPr>
              <a:t>failing</a:t>
            </a:r>
            <a:r>
              <a:rPr sz="1700" b="1" spc="-45">
                <a:solidFill>
                  <a:srgbClr val="231F20"/>
                </a:solidFill>
                <a:latin typeface="Calibri"/>
                <a:ea typeface="Calibri"/>
                <a:cs typeface="Calibri"/>
              </a:rPr>
              <a:t> </a:t>
            </a:r>
            <a:r>
              <a:rPr sz="1700" b="1">
                <a:solidFill>
                  <a:srgbClr val="231F20"/>
                </a:solidFill>
                <a:latin typeface="Calibri"/>
                <a:ea typeface="Calibri"/>
                <a:cs typeface="Calibri"/>
              </a:rPr>
              <a:t>to</a:t>
            </a:r>
            <a:r>
              <a:rPr sz="1700" b="1" spc="-45">
                <a:solidFill>
                  <a:srgbClr val="231F20"/>
                </a:solidFill>
                <a:latin typeface="Calibri"/>
                <a:ea typeface="Calibri"/>
                <a:cs typeface="Calibri"/>
              </a:rPr>
              <a:t> </a:t>
            </a:r>
            <a:r>
              <a:rPr sz="1700" b="1">
                <a:solidFill>
                  <a:srgbClr val="231F20"/>
                </a:solidFill>
                <a:latin typeface="Calibri"/>
                <a:ea typeface="Calibri"/>
                <a:cs typeface="Calibri"/>
              </a:rPr>
              <a:t>secure</a:t>
            </a:r>
            <a:r>
              <a:rPr sz="1700" b="1" spc="-45">
                <a:solidFill>
                  <a:srgbClr val="231F20"/>
                </a:solidFill>
                <a:latin typeface="Calibri"/>
                <a:ea typeface="Calibri"/>
                <a:cs typeface="Calibri"/>
              </a:rPr>
              <a:t> </a:t>
            </a:r>
            <a:r>
              <a:rPr sz="1700" b="1" spc="-25">
                <a:solidFill>
                  <a:srgbClr val="231F20"/>
                </a:solidFill>
                <a:latin typeface="Calibri"/>
                <a:ea typeface="Calibri"/>
                <a:cs typeface="Calibri"/>
              </a:rPr>
              <a:t>the </a:t>
            </a:r>
            <a:r>
              <a:rPr lang="en-GB" sz="1700" b="1" spc="-25">
                <a:solidFill>
                  <a:srgbClr val="231F20"/>
                </a:solidFill>
                <a:latin typeface="Calibri"/>
                <a:ea typeface="Calibri"/>
                <a:cs typeface="Calibri"/>
              </a:rPr>
              <a:t>K</a:t>
            </a:r>
            <a:r>
              <a:rPr lang="en-GB" sz="1700" b="1">
                <a:solidFill>
                  <a:srgbClr val="231F20"/>
                </a:solidFill>
                <a:latin typeface="Calibri"/>
                <a:ea typeface="Calibri"/>
                <a:cs typeface="Calibri"/>
              </a:rPr>
              <a:t>ing</a:t>
            </a:r>
            <a:r>
              <a:rPr sz="1700" b="1" spc="-45">
                <a:solidFill>
                  <a:srgbClr val="231F20"/>
                </a:solidFill>
                <a:latin typeface="Calibri"/>
                <a:ea typeface="Calibri"/>
                <a:cs typeface="Calibri"/>
              </a:rPr>
              <a:t> </a:t>
            </a:r>
            <a:r>
              <a:rPr sz="1700" b="1">
                <a:solidFill>
                  <a:srgbClr val="231F20"/>
                </a:solidFill>
                <a:latin typeface="Calibri"/>
                <a:ea typeface="Calibri"/>
                <a:cs typeface="Calibri"/>
              </a:rPr>
              <a:t>an</a:t>
            </a:r>
            <a:r>
              <a:rPr sz="1700" b="1" spc="-40">
                <a:solidFill>
                  <a:srgbClr val="231F20"/>
                </a:solidFill>
                <a:latin typeface="Calibri"/>
                <a:ea typeface="Calibri"/>
                <a:cs typeface="Calibri"/>
              </a:rPr>
              <a:t> </a:t>
            </a:r>
            <a:r>
              <a:rPr sz="1700" b="1">
                <a:solidFill>
                  <a:srgbClr val="231F20"/>
                </a:solidFill>
                <a:latin typeface="Calibri"/>
                <a:ea typeface="Calibri"/>
                <a:cs typeface="Calibri"/>
              </a:rPr>
              <a:t>annulment</a:t>
            </a:r>
            <a:r>
              <a:rPr sz="1700" b="1" spc="-40">
                <a:solidFill>
                  <a:srgbClr val="231F20"/>
                </a:solidFill>
                <a:latin typeface="Calibri"/>
                <a:ea typeface="Calibri"/>
                <a:cs typeface="Calibri"/>
              </a:rPr>
              <a:t> </a:t>
            </a:r>
            <a:r>
              <a:rPr sz="1700" b="1">
                <a:solidFill>
                  <a:srgbClr val="231F20"/>
                </a:solidFill>
                <a:latin typeface="Calibri"/>
                <a:ea typeface="Calibri"/>
                <a:cs typeface="Calibri"/>
              </a:rPr>
              <a:t>from</a:t>
            </a:r>
            <a:r>
              <a:rPr sz="1700" b="1" spc="-40">
                <a:solidFill>
                  <a:srgbClr val="231F20"/>
                </a:solidFill>
                <a:latin typeface="Calibri"/>
                <a:ea typeface="Calibri"/>
                <a:cs typeface="Calibri"/>
              </a:rPr>
              <a:t> </a:t>
            </a:r>
            <a:r>
              <a:rPr sz="1700" b="1">
                <a:solidFill>
                  <a:srgbClr val="231F20"/>
                </a:solidFill>
                <a:latin typeface="Calibri"/>
                <a:ea typeface="Calibri"/>
                <a:cs typeface="Calibri"/>
              </a:rPr>
              <a:t>the</a:t>
            </a:r>
            <a:r>
              <a:rPr sz="1700" b="1" spc="-40">
                <a:solidFill>
                  <a:srgbClr val="231F20"/>
                </a:solidFill>
                <a:latin typeface="Calibri"/>
                <a:ea typeface="Calibri"/>
                <a:cs typeface="Calibri"/>
              </a:rPr>
              <a:t> </a:t>
            </a:r>
            <a:r>
              <a:rPr sz="1700" b="1">
                <a:solidFill>
                  <a:srgbClr val="231F20"/>
                </a:solidFill>
                <a:latin typeface="Calibri"/>
                <a:ea typeface="Calibri"/>
                <a:cs typeface="Calibri"/>
              </a:rPr>
              <a:t>Pope.</a:t>
            </a:r>
            <a:r>
              <a:rPr lang="en-GB" sz="1700" b="1">
                <a:solidFill>
                  <a:srgbClr val="231F20"/>
                </a:solidFill>
                <a:latin typeface="Calibri"/>
                <a:ea typeface="Calibri"/>
                <a:cs typeface="Calibri"/>
              </a:rPr>
              <a:t> </a:t>
            </a:r>
            <a:r>
              <a:rPr sz="1700" b="1">
                <a:solidFill>
                  <a:srgbClr val="231F20"/>
                </a:solidFill>
                <a:latin typeface="Calibri"/>
                <a:ea typeface="Calibri"/>
                <a:cs typeface="Calibri"/>
              </a:rPr>
              <a:t>Wolsey</a:t>
            </a:r>
            <a:r>
              <a:rPr sz="1700" b="1" spc="-40">
                <a:solidFill>
                  <a:srgbClr val="231F20"/>
                </a:solidFill>
                <a:latin typeface="Calibri"/>
                <a:ea typeface="Calibri"/>
                <a:cs typeface="Calibri"/>
              </a:rPr>
              <a:t> </a:t>
            </a:r>
            <a:r>
              <a:rPr sz="1700" b="1">
                <a:solidFill>
                  <a:srgbClr val="231F20"/>
                </a:solidFill>
                <a:latin typeface="Calibri"/>
                <a:ea typeface="Calibri"/>
                <a:cs typeface="Calibri"/>
              </a:rPr>
              <a:t>had</a:t>
            </a:r>
            <a:r>
              <a:rPr sz="1700" b="1" spc="-40">
                <a:solidFill>
                  <a:srgbClr val="231F20"/>
                </a:solidFill>
                <a:latin typeface="Calibri"/>
                <a:ea typeface="Calibri"/>
                <a:cs typeface="Calibri"/>
              </a:rPr>
              <a:t> </a:t>
            </a:r>
            <a:r>
              <a:rPr sz="1700" b="1">
                <a:solidFill>
                  <a:srgbClr val="231F20"/>
                </a:solidFill>
                <a:latin typeface="Calibri"/>
                <a:ea typeface="Calibri"/>
                <a:cs typeface="Calibri"/>
              </a:rPr>
              <a:t>done</a:t>
            </a:r>
            <a:r>
              <a:rPr sz="1700" b="1" spc="-40">
                <a:solidFill>
                  <a:srgbClr val="231F20"/>
                </a:solidFill>
                <a:latin typeface="Calibri"/>
                <a:ea typeface="Calibri"/>
                <a:cs typeface="Calibri"/>
              </a:rPr>
              <a:t> </a:t>
            </a:r>
            <a:r>
              <a:rPr sz="1700" b="1">
                <a:solidFill>
                  <a:srgbClr val="231F20"/>
                </a:solidFill>
                <a:latin typeface="Calibri"/>
                <a:ea typeface="Calibri"/>
                <a:cs typeface="Calibri"/>
              </a:rPr>
              <a:t>little</a:t>
            </a:r>
            <a:r>
              <a:rPr sz="1700" b="1" spc="-40">
                <a:solidFill>
                  <a:srgbClr val="231F20"/>
                </a:solidFill>
                <a:latin typeface="Calibri"/>
                <a:ea typeface="Calibri"/>
                <a:cs typeface="Calibri"/>
              </a:rPr>
              <a:t> </a:t>
            </a:r>
            <a:r>
              <a:rPr sz="1700" b="1">
                <a:solidFill>
                  <a:srgbClr val="231F20"/>
                </a:solidFill>
                <a:latin typeface="Calibri"/>
                <a:ea typeface="Calibri"/>
                <a:cs typeface="Calibri"/>
              </a:rPr>
              <a:t>to</a:t>
            </a:r>
            <a:r>
              <a:rPr sz="1700" b="1" spc="-45">
                <a:solidFill>
                  <a:srgbClr val="231F20"/>
                </a:solidFill>
                <a:latin typeface="Calibri"/>
                <a:ea typeface="Calibri"/>
                <a:cs typeface="Calibri"/>
              </a:rPr>
              <a:t> </a:t>
            </a:r>
            <a:r>
              <a:rPr sz="1700" b="1" spc="-10">
                <a:solidFill>
                  <a:srgbClr val="231F20"/>
                </a:solidFill>
                <a:latin typeface="Calibri"/>
                <a:ea typeface="Calibri"/>
                <a:cs typeface="Calibri"/>
              </a:rPr>
              <a:t>ensure </a:t>
            </a:r>
            <a:r>
              <a:rPr sz="1700" b="1">
                <a:solidFill>
                  <a:srgbClr val="231F20"/>
                </a:solidFill>
                <a:latin typeface="Calibri"/>
                <a:ea typeface="Calibri"/>
                <a:cs typeface="Calibri"/>
              </a:rPr>
              <a:t>that</a:t>
            </a:r>
            <a:r>
              <a:rPr sz="1700" b="1" spc="-45">
                <a:solidFill>
                  <a:srgbClr val="231F20"/>
                </a:solidFill>
                <a:latin typeface="Calibri"/>
                <a:ea typeface="Calibri"/>
                <a:cs typeface="Calibri"/>
              </a:rPr>
              <a:t> </a:t>
            </a:r>
            <a:r>
              <a:rPr sz="1700" b="1">
                <a:solidFill>
                  <a:srgbClr val="231F20"/>
                </a:solidFill>
                <a:latin typeface="Calibri"/>
                <a:ea typeface="Calibri"/>
                <a:cs typeface="Calibri"/>
              </a:rPr>
              <a:t>the</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monasteries</a:t>
            </a:r>
            <a:r>
              <a:rPr sz="1700" b="1" spc="-40">
                <a:solidFill>
                  <a:srgbClr val="231F20"/>
                </a:solidFill>
                <a:latin typeface="Calibri"/>
                <a:ea typeface="Calibri"/>
                <a:cs typeface="Calibri"/>
              </a:rPr>
              <a:t> </a:t>
            </a:r>
            <a:r>
              <a:rPr sz="1700" b="1">
                <a:solidFill>
                  <a:srgbClr val="231F20"/>
                </a:solidFill>
                <a:latin typeface="Calibri"/>
                <a:ea typeface="Calibri"/>
                <a:cs typeface="Calibri"/>
              </a:rPr>
              <a:t>in</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York</a:t>
            </a:r>
            <a:r>
              <a:rPr sz="1700" b="1" spc="-40">
                <a:solidFill>
                  <a:srgbClr val="231F20"/>
                </a:solidFill>
                <a:latin typeface="Calibri"/>
                <a:ea typeface="Calibri"/>
                <a:cs typeface="Calibri"/>
              </a:rPr>
              <a:t> </a:t>
            </a:r>
            <a:r>
              <a:rPr sz="1700" b="1">
                <a:solidFill>
                  <a:srgbClr val="231F20"/>
                </a:solidFill>
                <a:latin typeface="Calibri"/>
                <a:ea typeface="Calibri"/>
                <a:cs typeface="Calibri"/>
              </a:rPr>
              <a:t>were</a:t>
            </a:r>
            <a:r>
              <a:rPr sz="1700" b="1" spc="-45">
                <a:solidFill>
                  <a:srgbClr val="231F20"/>
                </a:solidFill>
                <a:latin typeface="Calibri"/>
                <a:ea typeface="Calibri"/>
                <a:cs typeface="Calibri"/>
              </a:rPr>
              <a:t> </a:t>
            </a:r>
            <a:r>
              <a:rPr sz="1700" b="1" spc="-10">
                <a:solidFill>
                  <a:srgbClr val="231F20"/>
                </a:solidFill>
                <a:latin typeface="Calibri"/>
                <a:ea typeface="Calibri"/>
                <a:cs typeface="Calibri"/>
              </a:rPr>
              <a:t>kept</a:t>
            </a:r>
            <a:r>
              <a:rPr sz="1700" b="1" spc="-40">
                <a:solidFill>
                  <a:srgbClr val="231F20"/>
                </a:solidFill>
                <a:latin typeface="Calibri"/>
                <a:ea typeface="Calibri"/>
                <a:cs typeface="Calibri"/>
              </a:rPr>
              <a:t> </a:t>
            </a:r>
            <a:r>
              <a:rPr sz="1700" b="1">
                <a:solidFill>
                  <a:srgbClr val="231F20"/>
                </a:solidFill>
                <a:latin typeface="Calibri"/>
                <a:ea typeface="Calibri"/>
                <a:cs typeface="Calibri"/>
              </a:rPr>
              <a:t>in</a:t>
            </a:r>
            <a:r>
              <a:rPr sz="1700" b="1" spc="-40">
                <a:solidFill>
                  <a:srgbClr val="231F20"/>
                </a:solidFill>
                <a:latin typeface="Calibri"/>
                <a:ea typeface="Calibri"/>
                <a:cs typeface="Calibri"/>
              </a:rPr>
              <a:t> </a:t>
            </a:r>
            <a:r>
              <a:rPr sz="1700" b="1">
                <a:solidFill>
                  <a:srgbClr val="231F20"/>
                </a:solidFill>
                <a:latin typeface="Calibri"/>
                <a:ea typeface="Calibri"/>
                <a:cs typeface="Calibri"/>
              </a:rPr>
              <a:t>good</a:t>
            </a:r>
            <a:r>
              <a:rPr sz="1700" b="1" spc="-40">
                <a:solidFill>
                  <a:srgbClr val="231F20"/>
                </a:solidFill>
                <a:latin typeface="Calibri"/>
                <a:ea typeface="Calibri"/>
                <a:cs typeface="Calibri"/>
              </a:rPr>
              <a:t> </a:t>
            </a:r>
            <a:r>
              <a:rPr sz="1700" b="1">
                <a:solidFill>
                  <a:srgbClr val="231F20"/>
                </a:solidFill>
                <a:latin typeface="Calibri"/>
                <a:ea typeface="Calibri"/>
                <a:cs typeface="Calibri"/>
              </a:rPr>
              <a:t>order</a:t>
            </a:r>
            <a:r>
              <a:rPr lang="en-GB" sz="1700" b="1">
                <a:solidFill>
                  <a:srgbClr val="231F20"/>
                </a:solidFill>
                <a:latin typeface="Calibri"/>
                <a:ea typeface="Calibri"/>
                <a:cs typeface="Calibri"/>
              </a:rPr>
              <a:t>,</a:t>
            </a:r>
            <a:r>
              <a:rPr sz="1700" b="1" spc="-40">
                <a:solidFill>
                  <a:srgbClr val="231F20"/>
                </a:solidFill>
                <a:latin typeface="Calibri"/>
                <a:ea typeface="Calibri"/>
                <a:cs typeface="Calibri"/>
              </a:rPr>
              <a:t> </a:t>
            </a:r>
            <a:r>
              <a:rPr sz="1700" b="1">
                <a:solidFill>
                  <a:srgbClr val="231F20"/>
                </a:solidFill>
                <a:latin typeface="Calibri"/>
                <a:ea typeface="Calibri"/>
                <a:cs typeface="Calibri"/>
              </a:rPr>
              <a:t>and</a:t>
            </a:r>
            <a:r>
              <a:rPr sz="1700" b="1" spc="-45">
                <a:solidFill>
                  <a:srgbClr val="231F20"/>
                </a:solidFill>
                <a:latin typeface="Calibri"/>
                <a:ea typeface="Calibri"/>
                <a:cs typeface="Calibri"/>
              </a:rPr>
              <a:t> </a:t>
            </a:r>
            <a:r>
              <a:rPr sz="1700" b="1">
                <a:solidFill>
                  <a:srgbClr val="231F20"/>
                </a:solidFill>
                <a:latin typeface="Calibri"/>
                <a:ea typeface="Calibri"/>
                <a:cs typeface="Calibri"/>
              </a:rPr>
              <a:t>you</a:t>
            </a:r>
            <a:r>
              <a:rPr sz="1700" b="1" spc="-40">
                <a:solidFill>
                  <a:srgbClr val="231F20"/>
                </a:solidFill>
                <a:latin typeface="Calibri"/>
                <a:ea typeface="Calibri"/>
                <a:cs typeface="Calibri"/>
              </a:rPr>
              <a:t> </a:t>
            </a:r>
            <a:r>
              <a:rPr sz="1700" b="1" spc="-20">
                <a:solidFill>
                  <a:srgbClr val="231F20"/>
                </a:solidFill>
                <a:latin typeface="Calibri"/>
                <a:ea typeface="Calibri"/>
                <a:cs typeface="Calibri"/>
              </a:rPr>
              <a:t>know </a:t>
            </a:r>
            <a:r>
              <a:rPr sz="1700" b="1">
                <a:solidFill>
                  <a:srgbClr val="231F20"/>
                </a:solidFill>
                <a:latin typeface="Calibri"/>
                <a:ea typeface="Calibri"/>
                <a:cs typeface="Calibri"/>
              </a:rPr>
              <a:t>that</a:t>
            </a:r>
            <a:r>
              <a:rPr sz="1700" b="1" spc="-40">
                <a:solidFill>
                  <a:srgbClr val="231F20"/>
                </a:solidFill>
                <a:latin typeface="Calibri"/>
                <a:ea typeface="Calibri"/>
                <a:cs typeface="Calibri"/>
              </a:rPr>
              <a:t> </a:t>
            </a:r>
            <a:r>
              <a:rPr sz="1700" b="1">
                <a:solidFill>
                  <a:srgbClr val="231F20"/>
                </a:solidFill>
                <a:latin typeface="Calibri"/>
                <a:ea typeface="Calibri"/>
                <a:cs typeface="Calibri"/>
              </a:rPr>
              <a:t>the</a:t>
            </a:r>
            <a:r>
              <a:rPr sz="1700" b="1" spc="-40">
                <a:solidFill>
                  <a:srgbClr val="231F20"/>
                </a:solidFill>
                <a:latin typeface="Calibri"/>
                <a:ea typeface="Calibri"/>
                <a:cs typeface="Calibri"/>
              </a:rPr>
              <a:t> </a:t>
            </a:r>
            <a:r>
              <a:rPr sz="1700" b="1">
                <a:solidFill>
                  <a:srgbClr val="231F20"/>
                </a:solidFill>
                <a:latin typeface="Calibri"/>
                <a:ea typeface="Calibri"/>
                <a:cs typeface="Calibri"/>
              </a:rPr>
              <a:t>anti-Catholic</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faction</a:t>
            </a:r>
            <a:r>
              <a:rPr sz="1700" b="1" spc="-40">
                <a:solidFill>
                  <a:srgbClr val="231F20"/>
                </a:solidFill>
                <a:latin typeface="Calibri"/>
                <a:ea typeface="Calibri"/>
                <a:cs typeface="Calibri"/>
              </a:rPr>
              <a:t> </a:t>
            </a:r>
            <a:r>
              <a:rPr sz="1700" b="1">
                <a:solidFill>
                  <a:srgbClr val="231F20"/>
                </a:solidFill>
                <a:latin typeface="Calibri"/>
                <a:ea typeface="Calibri"/>
                <a:cs typeface="Calibri"/>
              </a:rPr>
              <a:t>at</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court,</a:t>
            </a:r>
            <a:r>
              <a:rPr sz="1700" b="1" spc="-40">
                <a:solidFill>
                  <a:srgbClr val="231F20"/>
                </a:solidFill>
                <a:latin typeface="Calibri"/>
                <a:ea typeface="Calibri"/>
                <a:cs typeface="Calibri"/>
              </a:rPr>
              <a:t> </a:t>
            </a:r>
            <a:r>
              <a:rPr sz="1700" b="1">
                <a:solidFill>
                  <a:srgbClr val="231F20"/>
                </a:solidFill>
                <a:latin typeface="Calibri"/>
                <a:ea typeface="Calibri"/>
                <a:cs typeface="Calibri"/>
              </a:rPr>
              <a:t>led</a:t>
            </a:r>
            <a:r>
              <a:rPr sz="1700" b="1" spc="-35">
                <a:solidFill>
                  <a:srgbClr val="231F20"/>
                </a:solidFill>
                <a:latin typeface="Calibri"/>
                <a:ea typeface="Calibri"/>
                <a:cs typeface="Calibri"/>
              </a:rPr>
              <a:t> </a:t>
            </a:r>
            <a:r>
              <a:rPr sz="1700" b="1">
                <a:solidFill>
                  <a:srgbClr val="231F20"/>
                </a:solidFill>
                <a:latin typeface="Calibri"/>
                <a:ea typeface="Calibri"/>
                <a:cs typeface="Calibri"/>
              </a:rPr>
              <a:t>by</a:t>
            </a:r>
            <a:r>
              <a:rPr sz="1700" b="1" spc="-40">
                <a:solidFill>
                  <a:srgbClr val="231F20"/>
                </a:solidFill>
                <a:latin typeface="Calibri"/>
                <a:ea typeface="Calibri"/>
                <a:cs typeface="Calibri"/>
              </a:rPr>
              <a:t> </a:t>
            </a:r>
            <a:r>
              <a:rPr sz="1700" b="1">
                <a:solidFill>
                  <a:srgbClr val="231F20"/>
                </a:solidFill>
                <a:latin typeface="Calibri"/>
                <a:ea typeface="Calibri"/>
                <a:cs typeface="Calibri"/>
              </a:rPr>
              <a:t>Thomas</a:t>
            </a:r>
            <a:r>
              <a:rPr sz="1700" b="1" spc="-40">
                <a:solidFill>
                  <a:srgbClr val="231F20"/>
                </a:solidFill>
                <a:latin typeface="Calibri"/>
                <a:ea typeface="Calibri"/>
                <a:cs typeface="Calibri"/>
              </a:rPr>
              <a:t> </a:t>
            </a:r>
            <a:r>
              <a:rPr sz="1700" b="1">
                <a:solidFill>
                  <a:srgbClr val="231F20"/>
                </a:solidFill>
                <a:latin typeface="Calibri"/>
                <a:ea typeface="Calibri"/>
                <a:cs typeface="Calibri"/>
              </a:rPr>
              <a:t>Cromwell,</a:t>
            </a:r>
            <a:r>
              <a:rPr sz="1700" b="1" spc="-35">
                <a:solidFill>
                  <a:srgbClr val="231F20"/>
                </a:solidFill>
                <a:latin typeface="Calibri"/>
                <a:ea typeface="Calibri"/>
                <a:cs typeface="Calibri"/>
              </a:rPr>
              <a:t> </a:t>
            </a:r>
            <a:r>
              <a:rPr sz="1700" b="1" spc="-20">
                <a:solidFill>
                  <a:srgbClr val="231F20"/>
                </a:solidFill>
                <a:latin typeface="Calibri"/>
                <a:ea typeface="Calibri"/>
                <a:cs typeface="Calibri"/>
              </a:rPr>
              <a:t>will </a:t>
            </a:r>
            <a:r>
              <a:rPr sz="1700" b="1">
                <a:solidFill>
                  <a:srgbClr val="231F20"/>
                </a:solidFill>
                <a:latin typeface="Calibri"/>
                <a:ea typeface="Calibri"/>
                <a:cs typeface="Calibri"/>
              </a:rPr>
              <a:t>soon</a:t>
            </a:r>
            <a:r>
              <a:rPr sz="1700" b="1" spc="-40">
                <a:solidFill>
                  <a:srgbClr val="231F20"/>
                </a:solidFill>
                <a:latin typeface="Calibri"/>
                <a:ea typeface="Calibri"/>
                <a:cs typeface="Calibri"/>
              </a:rPr>
              <a:t> </a:t>
            </a:r>
            <a:r>
              <a:rPr sz="1700" b="1">
                <a:solidFill>
                  <a:srgbClr val="231F20"/>
                </a:solidFill>
                <a:latin typeface="Calibri"/>
                <a:ea typeface="Calibri"/>
                <a:cs typeface="Calibri"/>
              </a:rPr>
              <a:t>seek</a:t>
            </a:r>
            <a:r>
              <a:rPr sz="1700" b="1" spc="-40">
                <a:solidFill>
                  <a:srgbClr val="231F20"/>
                </a:solidFill>
                <a:latin typeface="Calibri"/>
                <a:ea typeface="Calibri"/>
                <a:cs typeface="Calibri"/>
              </a:rPr>
              <a:t> </a:t>
            </a:r>
            <a:r>
              <a:rPr sz="1700" b="1">
                <a:solidFill>
                  <a:srgbClr val="231F20"/>
                </a:solidFill>
                <a:latin typeface="Calibri"/>
                <a:ea typeface="Calibri"/>
                <a:cs typeface="Calibri"/>
              </a:rPr>
              <a:t>to</a:t>
            </a:r>
            <a:r>
              <a:rPr sz="1700" b="1" spc="-40">
                <a:solidFill>
                  <a:srgbClr val="231F20"/>
                </a:solidFill>
                <a:latin typeface="Calibri"/>
                <a:ea typeface="Calibri"/>
                <a:cs typeface="Calibri"/>
              </a:rPr>
              <a:t> </a:t>
            </a:r>
            <a:r>
              <a:rPr sz="1700" b="1">
                <a:solidFill>
                  <a:srgbClr val="231F20"/>
                </a:solidFill>
                <a:latin typeface="Calibri"/>
                <a:ea typeface="Calibri"/>
                <a:cs typeface="Calibri"/>
              </a:rPr>
              <a:t>find</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evidence</a:t>
            </a:r>
            <a:r>
              <a:rPr sz="1700" b="1" spc="-35">
                <a:solidFill>
                  <a:srgbClr val="231F20"/>
                </a:solidFill>
                <a:latin typeface="Calibri"/>
                <a:ea typeface="Calibri"/>
                <a:cs typeface="Calibri"/>
              </a:rPr>
              <a:t> </a:t>
            </a:r>
            <a:r>
              <a:rPr sz="1700" b="1">
                <a:solidFill>
                  <a:srgbClr val="231F20"/>
                </a:solidFill>
                <a:latin typeface="Calibri"/>
                <a:ea typeface="Calibri"/>
                <a:cs typeface="Calibri"/>
              </a:rPr>
              <a:t>of</a:t>
            </a:r>
            <a:r>
              <a:rPr sz="1700" b="1" spc="-40">
                <a:solidFill>
                  <a:srgbClr val="231F20"/>
                </a:solidFill>
                <a:latin typeface="Calibri"/>
                <a:ea typeface="Calibri"/>
                <a:cs typeface="Calibri"/>
              </a:rPr>
              <a:t> </a:t>
            </a:r>
            <a:r>
              <a:rPr sz="1700" b="1" spc="-10">
                <a:solidFill>
                  <a:srgbClr val="231F20"/>
                </a:solidFill>
                <a:latin typeface="Calibri"/>
                <a:ea typeface="Calibri"/>
                <a:cs typeface="Calibri"/>
              </a:rPr>
              <a:t>corruption</a:t>
            </a:r>
            <a:r>
              <a:rPr sz="1700" b="1" spc="-40">
                <a:solidFill>
                  <a:srgbClr val="231F20"/>
                </a:solidFill>
                <a:latin typeface="Calibri"/>
                <a:ea typeface="Calibri"/>
                <a:cs typeface="Calibri"/>
              </a:rPr>
              <a:t> </a:t>
            </a:r>
            <a:r>
              <a:rPr sz="1700" b="1">
                <a:solidFill>
                  <a:srgbClr val="231F20"/>
                </a:solidFill>
                <a:latin typeface="Calibri"/>
                <a:ea typeface="Calibri"/>
                <a:cs typeface="Calibri"/>
              </a:rPr>
              <a:t>in</a:t>
            </a:r>
            <a:r>
              <a:rPr sz="1700" b="1" spc="-40">
                <a:solidFill>
                  <a:srgbClr val="231F20"/>
                </a:solidFill>
                <a:latin typeface="Calibri"/>
                <a:ea typeface="Calibri"/>
                <a:cs typeface="Calibri"/>
              </a:rPr>
              <a:t> </a:t>
            </a:r>
            <a:r>
              <a:rPr sz="1700" b="1">
                <a:solidFill>
                  <a:srgbClr val="231F20"/>
                </a:solidFill>
                <a:latin typeface="Calibri"/>
                <a:ea typeface="Calibri"/>
                <a:cs typeface="Calibri"/>
              </a:rPr>
              <a:t>religious</a:t>
            </a:r>
            <a:r>
              <a:rPr sz="1700" b="1" spc="-35">
                <a:solidFill>
                  <a:srgbClr val="231F20"/>
                </a:solidFill>
                <a:latin typeface="Calibri"/>
                <a:ea typeface="Calibri"/>
                <a:cs typeface="Calibri"/>
              </a:rPr>
              <a:t> </a:t>
            </a:r>
            <a:r>
              <a:rPr sz="1700" b="1" spc="-10">
                <a:solidFill>
                  <a:srgbClr val="231F20"/>
                </a:solidFill>
                <a:latin typeface="Calibri"/>
                <a:ea typeface="Calibri"/>
                <a:cs typeface="Calibri"/>
              </a:rPr>
              <a:t>houses.</a:t>
            </a:r>
            <a:endParaRPr sz="1700">
              <a:latin typeface="Calibri"/>
              <a:ea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0686" y="435861"/>
            <a:ext cx="6865538" cy="843885"/>
          </a:xfrm>
          <a:prstGeom prst="rect">
            <a:avLst/>
          </a:prstGeom>
        </p:spPr>
        <p:txBody>
          <a:bodyPr vert="horz" wrap="square" lIns="0" tIns="73660" rIns="0" bIns="0" rtlCol="0" anchor="t">
            <a:spAutoFit/>
          </a:bodyPr>
          <a:lstStyle/>
          <a:p>
            <a:pPr marL="12700" marR="5080" algn="ctr">
              <a:lnSpc>
                <a:spcPts val="3000"/>
              </a:lnSpc>
              <a:spcBef>
                <a:spcPts val="580"/>
              </a:spcBef>
            </a:pPr>
            <a:r>
              <a:rPr>
                <a:solidFill>
                  <a:srgbClr val="231F20"/>
                </a:solidFill>
                <a:latin typeface="Calibri"/>
                <a:ea typeface="Calibri"/>
                <a:cs typeface="Calibri"/>
              </a:rPr>
              <a:t>Character</a:t>
            </a:r>
            <a:r>
              <a:rPr spc="20">
                <a:solidFill>
                  <a:srgbClr val="231F20"/>
                </a:solidFill>
                <a:latin typeface="Calibri"/>
                <a:ea typeface="Calibri"/>
                <a:cs typeface="Calibri"/>
              </a:rPr>
              <a:t> </a:t>
            </a:r>
            <a:r>
              <a:rPr>
                <a:solidFill>
                  <a:srgbClr val="231F20"/>
                </a:solidFill>
                <a:latin typeface="Calibri"/>
                <a:ea typeface="Calibri"/>
                <a:cs typeface="Calibri"/>
              </a:rPr>
              <a:t>2:</a:t>
            </a:r>
            <a:r>
              <a:rPr spc="20">
                <a:solidFill>
                  <a:srgbClr val="231F20"/>
                </a:solidFill>
                <a:latin typeface="Calibri"/>
                <a:ea typeface="Calibri"/>
                <a:cs typeface="Calibri"/>
              </a:rPr>
              <a:t> </a:t>
            </a:r>
            <a:r>
              <a:rPr>
                <a:latin typeface="Calibri"/>
                <a:ea typeface="Calibri"/>
                <a:cs typeface="Calibri"/>
              </a:rPr>
              <a:t>William</a:t>
            </a:r>
            <a:r>
              <a:rPr spc="20">
                <a:latin typeface="Calibri"/>
                <a:ea typeface="Calibri"/>
                <a:cs typeface="Calibri"/>
              </a:rPr>
              <a:t> </a:t>
            </a:r>
            <a:r>
              <a:rPr spc="-10">
                <a:latin typeface="Calibri"/>
                <a:ea typeface="Calibri"/>
                <a:cs typeface="Calibri"/>
              </a:rPr>
              <a:t>Thornton, </a:t>
            </a:r>
            <a:r>
              <a:rPr>
                <a:latin typeface="Calibri"/>
                <a:ea typeface="Calibri"/>
                <a:cs typeface="Calibri"/>
              </a:rPr>
              <a:t>Abbot</a:t>
            </a:r>
            <a:r>
              <a:rPr spc="-75">
                <a:latin typeface="Calibri"/>
                <a:ea typeface="Calibri"/>
                <a:cs typeface="Calibri"/>
              </a:rPr>
              <a:t> </a:t>
            </a:r>
            <a:r>
              <a:rPr>
                <a:latin typeface="Calibri"/>
                <a:ea typeface="Calibri"/>
                <a:cs typeface="Calibri"/>
              </a:rPr>
              <a:t>of</a:t>
            </a:r>
            <a:r>
              <a:rPr spc="-70">
                <a:latin typeface="Calibri"/>
                <a:ea typeface="Calibri"/>
                <a:cs typeface="Calibri"/>
              </a:rPr>
              <a:t> </a:t>
            </a:r>
            <a:r>
              <a:rPr>
                <a:latin typeface="Calibri"/>
                <a:ea typeface="Calibri"/>
                <a:cs typeface="Calibri"/>
              </a:rPr>
              <a:t>St</a:t>
            </a:r>
            <a:r>
              <a:rPr spc="-70">
                <a:latin typeface="Calibri"/>
                <a:ea typeface="Calibri"/>
                <a:cs typeface="Calibri"/>
              </a:rPr>
              <a:t> </a:t>
            </a:r>
            <a:r>
              <a:rPr>
                <a:latin typeface="Calibri"/>
                <a:ea typeface="Calibri"/>
                <a:cs typeface="Calibri"/>
              </a:rPr>
              <a:t>Mary’s</a:t>
            </a:r>
            <a:r>
              <a:rPr spc="-70">
                <a:latin typeface="Calibri"/>
                <a:ea typeface="Calibri"/>
                <a:cs typeface="Calibri"/>
              </a:rPr>
              <a:t> </a:t>
            </a:r>
            <a:r>
              <a:rPr spc="-10">
                <a:latin typeface="Calibri"/>
                <a:ea typeface="Calibri"/>
                <a:cs typeface="Calibri"/>
              </a:rPr>
              <a:t>Abbey,</a:t>
            </a:r>
            <a:r>
              <a:rPr spc="-75">
                <a:latin typeface="Calibri"/>
                <a:ea typeface="Calibri"/>
                <a:cs typeface="Calibri"/>
              </a:rPr>
              <a:t> </a:t>
            </a:r>
            <a:r>
              <a:rPr spc="-20">
                <a:latin typeface="Calibri"/>
                <a:ea typeface="Calibri"/>
                <a:cs typeface="Calibri"/>
              </a:rPr>
              <a:t>York</a:t>
            </a:r>
            <a:endParaRPr lang="en-US"/>
          </a:p>
        </p:txBody>
      </p:sp>
      <p:sp>
        <p:nvSpPr>
          <p:cNvPr id="3" name="object 3"/>
          <p:cNvSpPr txBox="1"/>
          <p:nvPr/>
        </p:nvSpPr>
        <p:spPr>
          <a:xfrm>
            <a:off x="310686" y="1398200"/>
            <a:ext cx="2947749" cy="3229795"/>
          </a:xfrm>
          <a:prstGeom prst="rect">
            <a:avLst/>
          </a:prstGeom>
        </p:spPr>
        <p:txBody>
          <a:bodyPr vert="horz" wrap="square" lIns="0" tIns="12700" rIns="0" bIns="0" rtlCol="0" anchor="t">
            <a:spAutoFit/>
          </a:bodyPr>
          <a:lstStyle/>
          <a:p>
            <a:pPr marL="12700" marR="123825" algn="ctr">
              <a:lnSpc>
                <a:spcPct val="107100"/>
              </a:lnSpc>
              <a:spcBef>
                <a:spcPts val="100"/>
              </a:spcBef>
            </a:pPr>
            <a:r>
              <a:rPr sz="1400" b="1">
                <a:solidFill>
                  <a:srgbClr val="231F20"/>
                </a:solidFill>
                <a:latin typeface="Calibri"/>
                <a:ea typeface="Calibri"/>
                <a:cs typeface="Calibri"/>
              </a:rPr>
              <a:t>You</a:t>
            </a:r>
            <a:r>
              <a:rPr sz="1400" b="1" spc="-25">
                <a:solidFill>
                  <a:srgbClr val="231F20"/>
                </a:solidFill>
                <a:latin typeface="Calibri"/>
                <a:ea typeface="Calibri"/>
                <a:cs typeface="Calibri"/>
              </a:rPr>
              <a:t> </a:t>
            </a:r>
            <a:r>
              <a:rPr sz="1400" b="1">
                <a:solidFill>
                  <a:srgbClr val="231F20"/>
                </a:solidFill>
                <a:latin typeface="Calibri"/>
                <a:ea typeface="Calibri"/>
                <a:cs typeface="Calibri"/>
              </a:rPr>
              <a:t>joined</a:t>
            </a:r>
            <a:r>
              <a:rPr sz="1400" b="1" spc="-30">
                <a:solidFill>
                  <a:srgbClr val="231F20"/>
                </a:solidFill>
                <a:latin typeface="Calibri"/>
                <a:ea typeface="Calibri"/>
                <a:cs typeface="Calibri"/>
              </a:rPr>
              <a:t> </a:t>
            </a:r>
            <a:r>
              <a:rPr sz="1400" b="1">
                <a:solidFill>
                  <a:srgbClr val="231F20"/>
                </a:solidFill>
                <a:latin typeface="Calibri"/>
                <a:ea typeface="Calibri"/>
                <a:cs typeface="Calibri"/>
              </a:rPr>
              <a:t>the</a:t>
            </a:r>
            <a:r>
              <a:rPr sz="1400" b="1" spc="-25">
                <a:solidFill>
                  <a:srgbClr val="231F20"/>
                </a:solidFill>
                <a:latin typeface="Calibri"/>
                <a:ea typeface="Calibri"/>
                <a:cs typeface="Calibri"/>
              </a:rPr>
              <a:t> </a:t>
            </a:r>
            <a:r>
              <a:rPr sz="1400" b="1">
                <a:solidFill>
                  <a:srgbClr val="231F20"/>
                </a:solidFill>
                <a:latin typeface="Calibri"/>
                <a:ea typeface="Calibri"/>
                <a:cs typeface="Calibri"/>
              </a:rPr>
              <a:t>monastery</a:t>
            </a:r>
            <a:r>
              <a:rPr sz="1400" b="1" spc="-30">
                <a:solidFill>
                  <a:srgbClr val="231F20"/>
                </a:solidFill>
                <a:latin typeface="Calibri"/>
                <a:ea typeface="Calibri"/>
                <a:cs typeface="Calibri"/>
              </a:rPr>
              <a:t> </a:t>
            </a:r>
            <a:r>
              <a:rPr sz="1400" b="1" spc="-25">
                <a:solidFill>
                  <a:srgbClr val="231F20"/>
                </a:solidFill>
                <a:latin typeface="Calibri"/>
                <a:ea typeface="Calibri"/>
                <a:cs typeface="Calibri"/>
              </a:rPr>
              <a:t>and </a:t>
            </a:r>
            <a:r>
              <a:rPr lang="en-GB" sz="1400" b="1">
                <a:solidFill>
                  <a:srgbClr val="231F20"/>
                </a:solidFill>
                <a:latin typeface="Calibri"/>
                <a:ea typeface="Calibri"/>
                <a:cs typeface="Calibri"/>
              </a:rPr>
              <a:t>were</a:t>
            </a:r>
            <a:r>
              <a:rPr sz="1400" b="1" spc="-25">
                <a:solidFill>
                  <a:srgbClr val="231F20"/>
                </a:solidFill>
                <a:latin typeface="Calibri"/>
                <a:ea typeface="Calibri"/>
                <a:cs typeface="Calibri"/>
              </a:rPr>
              <a:t> </a:t>
            </a:r>
            <a:r>
              <a:rPr sz="1400" b="1">
                <a:solidFill>
                  <a:srgbClr val="231F20"/>
                </a:solidFill>
                <a:latin typeface="Calibri"/>
                <a:ea typeface="Calibri"/>
                <a:cs typeface="Calibri"/>
              </a:rPr>
              <a:t>ordained</a:t>
            </a:r>
            <a:r>
              <a:rPr sz="1400" b="1" spc="-25">
                <a:solidFill>
                  <a:srgbClr val="231F20"/>
                </a:solidFill>
                <a:latin typeface="Calibri"/>
                <a:ea typeface="Calibri"/>
                <a:cs typeface="Calibri"/>
              </a:rPr>
              <a:t> </a:t>
            </a:r>
            <a:r>
              <a:rPr lang="en-GB" sz="1400" b="1" spc="-25">
                <a:solidFill>
                  <a:srgbClr val="231F20"/>
                </a:solidFill>
                <a:latin typeface="Calibri"/>
                <a:ea typeface="Calibri"/>
                <a:cs typeface="Calibri"/>
              </a:rPr>
              <a:t>a </a:t>
            </a:r>
            <a:r>
              <a:rPr lang="en-GB" sz="1400" b="1">
                <a:solidFill>
                  <a:srgbClr val="231F20"/>
                </a:solidFill>
                <a:latin typeface="Calibri"/>
                <a:ea typeface="Calibri"/>
                <a:cs typeface="Calibri"/>
              </a:rPr>
              <a:t>priest</a:t>
            </a:r>
            <a:r>
              <a:rPr sz="1400" b="1" spc="-20">
                <a:solidFill>
                  <a:srgbClr val="231F20"/>
                </a:solidFill>
                <a:latin typeface="Calibri"/>
                <a:ea typeface="Calibri"/>
                <a:cs typeface="Calibri"/>
              </a:rPr>
              <a:t> </a:t>
            </a:r>
            <a:r>
              <a:rPr sz="1400" b="1">
                <a:solidFill>
                  <a:srgbClr val="231F20"/>
                </a:solidFill>
                <a:latin typeface="Calibri"/>
                <a:ea typeface="Calibri"/>
                <a:cs typeface="Calibri"/>
              </a:rPr>
              <a:t>in</a:t>
            </a:r>
            <a:r>
              <a:rPr sz="1400" b="1" spc="-20">
                <a:solidFill>
                  <a:srgbClr val="231F20"/>
                </a:solidFill>
                <a:latin typeface="Calibri"/>
                <a:ea typeface="Calibri"/>
                <a:cs typeface="Calibri"/>
              </a:rPr>
              <a:t> </a:t>
            </a:r>
            <a:r>
              <a:rPr sz="1400" b="1">
                <a:solidFill>
                  <a:srgbClr val="231F20"/>
                </a:solidFill>
                <a:latin typeface="Calibri"/>
                <a:ea typeface="Calibri"/>
                <a:cs typeface="Calibri"/>
              </a:rPr>
              <a:t>1510.</a:t>
            </a:r>
            <a:r>
              <a:rPr sz="1400" b="1" spc="-20">
                <a:solidFill>
                  <a:srgbClr val="231F20"/>
                </a:solidFill>
                <a:latin typeface="Calibri"/>
                <a:ea typeface="Calibri"/>
                <a:cs typeface="Calibri"/>
              </a:rPr>
              <a:t> Born </a:t>
            </a:r>
            <a:r>
              <a:rPr sz="1400" b="1">
                <a:solidFill>
                  <a:srgbClr val="231F20"/>
                </a:solidFill>
                <a:latin typeface="Calibri"/>
                <a:ea typeface="Calibri"/>
                <a:cs typeface="Calibri"/>
              </a:rPr>
              <a:t>in</a:t>
            </a:r>
            <a:r>
              <a:rPr sz="1400" b="1" spc="-10">
                <a:solidFill>
                  <a:srgbClr val="231F20"/>
                </a:solidFill>
                <a:latin typeface="Calibri"/>
                <a:ea typeface="Calibri"/>
                <a:cs typeface="Calibri"/>
              </a:rPr>
              <a:t> Yorkshire,</a:t>
            </a:r>
            <a:r>
              <a:rPr sz="1400" b="1" spc="-5">
                <a:solidFill>
                  <a:srgbClr val="231F20"/>
                </a:solidFill>
                <a:latin typeface="Calibri"/>
                <a:ea typeface="Calibri"/>
                <a:cs typeface="Calibri"/>
              </a:rPr>
              <a:t> </a:t>
            </a:r>
            <a:r>
              <a:rPr sz="1400" b="1">
                <a:solidFill>
                  <a:srgbClr val="231F20"/>
                </a:solidFill>
                <a:latin typeface="Calibri"/>
                <a:ea typeface="Calibri"/>
                <a:cs typeface="Calibri"/>
              </a:rPr>
              <a:t>you seem</a:t>
            </a:r>
            <a:r>
              <a:rPr sz="1400" b="1" spc="-5">
                <a:solidFill>
                  <a:srgbClr val="231F20"/>
                </a:solidFill>
                <a:latin typeface="Calibri"/>
                <a:ea typeface="Calibri"/>
                <a:cs typeface="Calibri"/>
              </a:rPr>
              <a:t> </a:t>
            </a:r>
            <a:r>
              <a:rPr sz="1400" b="1">
                <a:solidFill>
                  <a:srgbClr val="231F20"/>
                </a:solidFill>
                <a:latin typeface="Calibri"/>
                <a:ea typeface="Calibri"/>
                <a:cs typeface="Calibri"/>
              </a:rPr>
              <a:t>to</a:t>
            </a:r>
            <a:r>
              <a:rPr sz="1400" b="1" spc="-5">
                <a:solidFill>
                  <a:srgbClr val="231F20"/>
                </a:solidFill>
                <a:latin typeface="Calibri"/>
                <a:ea typeface="Calibri"/>
                <a:cs typeface="Calibri"/>
              </a:rPr>
              <a:t> </a:t>
            </a:r>
            <a:r>
              <a:rPr sz="1400" b="1" spc="-20">
                <a:solidFill>
                  <a:srgbClr val="231F20"/>
                </a:solidFill>
                <a:latin typeface="Calibri"/>
                <a:ea typeface="Calibri"/>
                <a:cs typeface="Calibri"/>
              </a:rPr>
              <a:t>have </a:t>
            </a:r>
            <a:r>
              <a:rPr sz="1400" b="1" spc="-10">
                <a:solidFill>
                  <a:srgbClr val="231F20"/>
                </a:solidFill>
                <a:latin typeface="Calibri"/>
                <a:ea typeface="Calibri"/>
                <a:cs typeface="Calibri"/>
              </a:rPr>
              <a:t>received </a:t>
            </a:r>
            <a:r>
              <a:rPr sz="1400" b="1">
                <a:solidFill>
                  <a:srgbClr val="231F20"/>
                </a:solidFill>
                <a:latin typeface="Calibri"/>
                <a:ea typeface="Calibri"/>
                <a:cs typeface="Calibri"/>
              </a:rPr>
              <a:t>all</a:t>
            </a:r>
            <a:r>
              <a:rPr sz="1400" b="1" spc="-5">
                <a:solidFill>
                  <a:srgbClr val="231F20"/>
                </a:solidFill>
                <a:latin typeface="Calibri"/>
                <a:ea typeface="Calibri"/>
                <a:cs typeface="Calibri"/>
              </a:rPr>
              <a:t> </a:t>
            </a:r>
            <a:r>
              <a:rPr lang="en-GB" sz="1400" b="1">
                <a:solidFill>
                  <a:srgbClr val="231F20"/>
                </a:solidFill>
                <a:latin typeface="Calibri"/>
                <a:ea typeface="Calibri"/>
                <a:cs typeface="Calibri"/>
              </a:rPr>
              <a:t>your</a:t>
            </a:r>
            <a:r>
              <a:rPr sz="1400" b="1" spc="-10">
                <a:solidFill>
                  <a:srgbClr val="231F20"/>
                </a:solidFill>
                <a:latin typeface="Calibri"/>
                <a:ea typeface="Calibri"/>
                <a:cs typeface="Calibri"/>
              </a:rPr>
              <a:t> education </a:t>
            </a:r>
            <a:r>
              <a:rPr sz="1400" b="1">
                <a:solidFill>
                  <a:srgbClr val="231F20"/>
                </a:solidFill>
                <a:latin typeface="Calibri"/>
                <a:ea typeface="Calibri"/>
                <a:cs typeface="Calibri"/>
              </a:rPr>
              <a:t>at</a:t>
            </a:r>
            <a:r>
              <a:rPr sz="1400" b="1" spc="-5">
                <a:solidFill>
                  <a:srgbClr val="231F20"/>
                </a:solidFill>
                <a:latin typeface="Calibri"/>
                <a:ea typeface="Calibri"/>
                <a:cs typeface="Calibri"/>
              </a:rPr>
              <a:t> </a:t>
            </a:r>
            <a:r>
              <a:rPr sz="1400" b="1" spc="-25">
                <a:solidFill>
                  <a:srgbClr val="231F20"/>
                </a:solidFill>
                <a:latin typeface="Calibri"/>
                <a:ea typeface="Calibri"/>
                <a:cs typeface="Calibri"/>
              </a:rPr>
              <a:t>the </a:t>
            </a:r>
            <a:r>
              <a:rPr sz="1400" b="1">
                <a:solidFill>
                  <a:srgbClr val="231F20"/>
                </a:solidFill>
                <a:latin typeface="Calibri"/>
                <a:ea typeface="Calibri"/>
                <a:cs typeface="Calibri"/>
              </a:rPr>
              <a:t>Abbey</a:t>
            </a:r>
            <a:r>
              <a:rPr sz="1400" b="1" spc="-35">
                <a:solidFill>
                  <a:srgbClr val="231F20"/>
                </a:solidFill>
                <a:latin typeface="Calibri"/>
                <a:ea typeface="Calibri"/>
                <a:cs typeface="Calibri"/>
              </a:rPr>
              <a:t> </a:t>
            </a:r>
            <a:r>
              <a:rPr sz="1400" b="1">
                <a:solidFill>
                  <a:srgbClr val="231F20"/>
                </a:solidFill>
                <a:latin typeface="Calibri"/>
                <a:ea typeface="Calibri"/>
                <a:cs typeface="Calibri"/>
              </a:rPr>
              <a:t>and</a:t>
            </a:r>
            <a:r>
              <a:rPr sz="1400" b="1" spc="-30">
                <a:solidFill>
                  <a:srgbClr val="231F20"/>
                </a:solidFill>
                <a:latin typeface="Calibri"/>
                <a:ea typeface="Calibri"/>
                <a:cs typeface="Calibri"/>
              </a:rPr>
              <a:t> </a:t>
            </a:r>
            <a:r>
              <a:rPr sz="1400" b="1">
                <a:solidFill>
                  <a:srgbClr val="231F20"/>
                </a:solidFill>
                <a:latin typeface="Calibri"/>
                <a:ea typeface="Calibri"/>
                <a:cs typeface="Calibri"/>
              </a:rPr>
              <a:t>were</a:t>
            </a:r>
            <a:r>
              <a:rPr sz="1400" b="1" spc="-30">
                <a:solidFill>
                  <a:srgbClr val="231F20"/>
                </a:solidFill>
                <a:latin typeface="Calibri"/>
                <a:ea typeface="Calibri"/>
                <a:cs typeface="Calibri"/>
              </a:rPr>
              <a:t> </a:t>
            </a:r>
            <a:r>
              <a:rPr sz="1400" b="1">
                <a:solidFill>
                  <a:srgbClr val="231F20"/>
                </a:solidFill>
                <a:latin typeface="Calibri"/>
                <a:ea typeface="Calibri"/>
                <a:cs typeface="Calibri"/>
              </a:rPr>
              <a:t>probably</a:t>
            </a:r>
            <a:r>
              <a:rPr sz="1400" b="1" spc="-35">
                <a:solidFill>
                  <a:srgbClr val="231F20"/>
                </a:solidFill>
                <a:latin typeface="Calibri"/>
                <a:ea typeface="Calibri"/>
                <a:cs typeface="Calibri"/>
              </a:rPr>
              <a:t> </a:t>
            </a:r>
            <a:r>
              <a:rPr sz="1400" b="1" spc="-20">
                <a:solidFill>
                  <a:srgbClr val="231F20"/>
                </a:solidFill>
                <a:latin typeface="Calibri"/>
                <a:ea typeface="Calibri"/>
                <a:cs typeface="Calibri"/>
              </a:rPr>
              <a:t>less </a:t>
            </a:r>
            <a:r>
              <a:rPr sz="1400" b="1" spc="-10">
                <a:solidFill>
                  <a:srgbClr val="231F20"/>
                </a:solidFill>
                <a:latin typeface="Calibri"/>
                <a:ea typeface="Calibri"/>
                <a:cs typeface="Calibri"/>
              </a:rPr>
              <a:t>educated</a:t>
            </a:r>
            <a:r>
              <a:rPr sz="1400" b="1" spc="-20">
                <a:solidFill>
                  <a:srgbClr val="231F20"/>
                </a:solidFill>
                <a:latin typeface="Calibri"/>
                <a:ea typeface="Calibri"/>
                <a:cs typeface="Calibri"/>
              </a:rPr>
              <a:t> </a:t>
            </a:r>
            <a:r>
              <a:rPr sz="1400" b="1">
                <a:solidFill>
                  <a:srgbClr val="231F20"/>
                </a:solidFill>
                <a:latin typeface="Calibri"/>
                <a:ea typeface="Calibri"/>
                <a:cs typeface="Calibri"/>
              </a:rPr>
              <a:t>than</a:t>
            </a:r>
            <a:r>
              <a:rPr sz="1400" b="1" spc="-20">
                <a:solidFill>
                  <a:srgbClr val="231F20"/>
                </a:solidFill>
                <a:latin typeface="Calibri"/>
                <a:ea typeface="Calibri"/>
                <a:cs typeface="Calibri"/>
              </a:rPr>
              <a:t> </a:t>
            </a:r>
            <a:r>
              <a:rPr sz="1400" b="1">
                <a:solidFill>
                  <a:srgbClr val="231F20"/>
                </a:solidFill>
                <a:latin typeface="Calibri"/>
                <a:ea typeface="Calibri"/>
                <a:cs typeface="Calibri"/>
              </a:rPr>
              <a:t>many</a:t>
            </a:r>
            <a:r>
              <a:rPr sz="1400" b="1" spc="-20">
                <a:solidFill>
                  <a:srgbClr val="231F20"/>
                </a:solidFill>
                <a:latin typeface="Calibri"/>
                <a:ea typeface="Calibri"/>
                <a:cs typeface="Calibri"/>
              </a:rPr>
              <a:t> </a:t>
            </a:r>
            <a:r>
              <a:rPr sz="1400" b="1">
                <a:solidFill>
                  <a:srgbClr val="231F20"/>
                </a:solidFill>
                <a:latin typeface="Calibri"/>
                <a:ea typeface="Calibri"/>
                <a:cs typeface="Calibri"/>
              </a:rPr>
              <a:t>abbots</a:t>
            </a:r>
            <a:r>
              <a:rPr sz="1400" b="1" spc="-20">
                <a:solidFill>
                  <a:srgbClr val="231F20"/>
                </a:solidFill>
                <a:latin typeface="Calibri"/>
                <a:ea typeface="Calibri"/>
                <a:cs typeface="Calibri"/>
              </a:rPr>
              <a:t> </a:t>
            </a:r>
            <a:r>
              <a:rPr lang="en-GB" sz="1400" b="1" spc="-25">
                <a:solidFill>
                  <a:srgbClr val="231F20"/>
                </a:solidFill>
                <a:latin typeface="Calibri"/>
                <a:ea typeface="Calibri"/>
                <a:cs typeface="Calibri"/>
              </a:rPr>
              <a:t>in </a:t>
            </a:r>
            <a:r>
              <a:rPr lang="en-GB" sz="1400" b="1">
                <a:solidFill>
                  <a:srgbClr val="231F20"/>
                </a:solidFill>
                <a:latin typeface="Calibri"/>
                <a:ea typeface="Calibri"/>
                <a:cs typeface="Calibri"/>
              </a:rPr>
              <a:t>this</a:t>
            </a:r>
            <a:r>
              <a:rPr sz="1400" b="1" spc="-10">
                <a:solidFill>
                  <a:srgbClr val="231F20"/>
                </a:solidFill>
                <a:latin typeface="Calibri"/>
                <a:ea typeface="Calibri"/>
                <a:cs typeface="Calibri"/>
              </a:rPr>
              <a:t> </a:t>
            </a:r>
            <a:r>
              <a:rPr sz="1400" b="1">
                <a:solidFill>
                  <a:srgbClr val="231F20"/>
                </a:solidFill>
                <a:latin typeface="Calibri"/>
                <a:ea typeface="Calibri"/>
                <a:cs typeface="Calibri"/>
              </a:rPr>
              <a:t>position.</a:t>
            </a:r>
            <a:r>
              <a:rPr sz="1400" b="1" spc="-5">
                <a:solidFill>
                  <a:srgbClr val="231F20"/>
                </a:solidFill>
                <a:latin typeface="Calibri"/>
                <a:ea typeface="Calibri"/>
                <a:cs typeface="Calibri"/>
              </a:rPr>
              <a:t> </a:t>
            </a:r>
            <a:r>
              <a:rPr sz="1400" b="1">
                <a:solidFill>
                  <a:srgbClr val="231F20"/>
                </a:solidFill>
                <a:latin typeface="Calibri"/>
                <a:ea typeface="Calibri"/>
                <a:cs typeface="Calibri"/>
              </a:rPr>
              <a:t>The</a:t>
            </a:r>
            <a:r>
              <a:rPr sz="1400" b="1" spc="-10">
                <a:solidFill>
                  <a:srgbClr val="231F20"/>
                </a:solidFill>
                <a:latin typeface="Calibri"/>
                <a:ea typeface="Calibri"/>
                <a:cs typeface="Calibri"/>
              </a:rPr>
              <a:t> </a:t>
            </a:r>
            <a:r>
              <a:rPr lang="en-GB" sz="1400" b="1" spc="-10">
                <a:solidFill>
                  <a:srgbClr val="231F20"/>
                </a:solidFill>
                <a:latin typeface="Calibri"/>
                <a:ea typeface="Calibri"/>
                <a:cs typeface="Calibri"/>
              </a:rPr>
              <a:t>A</a:t>
            </a:r>
            <a:r>
              <a:rPr lang="en-GB" sz="1400" b="1">
                <a:solidFill>
                  <a:srgbClr val="231F20"/>
                </a:solidFill>
                <a:latin typeface="Calibri"/>
                <a:ea typeface="Calibri"/>
                <a:cs typeface="Calibri"/>
              </a:rPr>
              <a:t>bbey</a:t>
            </a:r>
            <a:r>
              <a:rPr sz="1400" b="1" spc="-5">
                <a:solidFill>
                  <a:srgbClr val="231F20"/>
                </a:solidFill>
                <a:latin typeface="Calibri"/>
                <a:ea typeface="Calibri"/>
                <a:cs typeface="Calibri"/>
              </a:rPr>
              <a:t> </a:t>
            </a:r>
            <a:r>
              <a:rPr sz="1400" b="1">
                <a:solidFill>
                  <a:srgbClr val="231F20"/>
                </a:solidFill>
                <a:latin typeface="Calibri"/>
                <a:ea typeface="Calibri"/>
                <a:cs typeface="Calibri"/>
              </a:rPr>
              <a:t>was</a:t>
            </a:r>
            <a:r>
              <a:rPr sz="1400" b="1" spc="-10">
                <a:solidFill>
                  <a:srgbClr val="231F20"/>
                </a:solidFill>
                <a:latin typeface="Calibri"/>
                <a:ea typeface="Calibri"/>
                <a:cs typeface="Calibri"/>
              </a:rPr>
              <a:t> </a:t>
            </a:r>
            <a:r>
              <a:rPr sz="1400" b="1" spc="-25">
                <a:solidFill>
                  <a:srgbClr val="231F20"/>
                </a:solidFill>
                <a:latin typeface="Calibri"/>
                <a:ea typeface="Calibri"/>
                <a:cs typeface="Calibri"/>
              </a:rPr>
              <a:t>the </a:t>
            </a:r>
            <a:r>
              <a:rPr sz="1400" b="1">
                <a:solidFill>
                  <a:srgbClr val="231F20"/>
                </a:solidFill>
                <a:latin typeface="Calibri"/>
                <a:ea typeface="Calibri"/>
                <a:cs typeface="Calibri"/>
              </a:rPr>
              <a:t>richest</a:t>
            </a:r>
            <a:r>
              <a:rPr sz="1400" b="1" spc="-35">
                <a:solidFill>
                  <a:srgbClr val="231F20"/>
                </a:solidFill>
                <a:latin typeface="Calibri"/>
                <a:ea typeface="Calibri"/>
                <a:cs typeface="Calibri"/>
              </a:rPr>
              <a:t> </a:t>
            </a:r>
            <a:r>
              <a:rPr sz="1400" b="1">
                <a:solidFill>
                  <a:srgbClr val="231F20"/>
                </a:solidFill>
                <a:latin typeface="Calibri"/>
                <a:ea typeface="Calibri"/>
                <a:cs typeface="Calibri"/>
              </a:rPr>
              <a:t>and</a:t>
            </a:r>
            <a:r>
              <a:rPr sz="1400" b="1" spc="-35">
                <a:solidFill>
                  <a:srgbClr val="231F20"/>
                </a:solidFill>
                <a:latin typeface="Calibri"/>
                <a:ea typeface="Calibri"/>
                <a:cs typeface="Calibri"/>
              </a:rPr>
              <a:t> </a:t>
            </a:r>
            <a:r>
              <a:rPr sz="1400" b="1">
                <a:solidFill>
                  <a:srgbClr val="231F20"/>
                </a:solidFill>
                <a:latin typeface="Calibri"/>
                <a:ea typeface="Calibri"/>
                <a:cs typeface="Calibri"/>
              </a:rPr>
              <a:t>most</a:t>
            </a:r>
            <a:r>
              <a:rPr sz="1400" b="1" spc="-30">
                <a:solidFill>
                  <a:srgbClr val="231F20"/>
                </a:solidFill>
                <a:latin typeface="Calibri"/>
                <a:ea typeface="Calibri"/>
                <a:cs typeface="Calibri"/>
              </a:rPr>
              <a:t> </a:t>
            </a:r>
            <a:r>
              <a:rPr sz="1400" b="1">
                <a:solidFill>
                  <a:srgbClr val="231F20"/>
                </a:solidFill>
                <a:latin typeface="Calibri"/>
                <a:ea typeface="Calibri"/>
                <a:cs typeface="Calibri"/>
              </a:rPr>
              <a:t>important</a:t>
            </a:r>
            <a:r>
              <a:rPr sz="1400" b="1" spc="-35">
                <a:solidFill>
                  <a:srgbClr val="231F20"/>
                </a:solidFill>
                <a:latin typeface="Calibri"/>
                <a:ea typeface="Calibri"/>
                <a:cs typeface="Calibri"/>
              </a:rPr>
              <a:t> </a:t>
            </a:r>
            <a:r>
              <a:rPr sz="1400" b="1" spc="-10">
                <a:solidFill>
                  <a:srgbClr val="231F20"/>
                </a:solidFill>
                <a:latin typeface="Calibri"/>
                <a:ea typeface="Calibri"/>
                <a:cs typeface="Calibri"/>
              </a:rPr>
              <a:t>abbey</a:t>
            </a:r>
            <a:r>
              <a:rPr lang="en-GB" sz="1400" b="1" spc="-10">
                <a:solidFill>
                  <a:srgbClr val="231F20"/>
                </a:solidFill>
                <a:latin typeface="Calibri"/>
                <a:ea typeface="Calibri"/>
                <a:cs typeface="Calibri"/>
              </a:rPr>
              <a:t> </a:t>
            </a:r>
            <a:r>
              <a:rPr sz="1400" b="1">
                <a:solidFill>
                  <a:srgbClr val="231F20"/>
                </a:solidFill>
                <a:latin typeface="Calibri"/>
                <a:ea typeface="Calibri"/>
                <a:cs typeface="Calibri"/>
              </a:rPr>
              <a:t>in</a:t>
            </a:r>
            <a:r>
              <a:rPr sz="1400" b="1" spc="-10">
                <a:solidFill>
                  <a:srgbClr val="231F20"/>
                </a:solidFill>
                <a:latin typeface="Calibri"/>
                <a:ea typeface="Calibri"/>
                <a:cs typeface="Calibri"/>
              </a:rPr>
              <a:t> </a:t>
            </a:r>
            <a:r>
              <a:rPr sz="1400" b="1">
                <a:solidFill>
                  <a:srgbClr val="231F20"/>
                </a:solidFill>
                <a:latin typeface="Calibri"/>
                <a:ea typeface="Calibri"/>
                <a:cs typeface="Calibri"/>
              </a:rPr>
              <a:t>the</a:t>
            </a:r>
            <a:r>
              <a:rPr sz="1400" b="1" spc="-10">
                <a:solidFill>
                  <a:srgbClr val="231F20"/>
                </a:solidFill>
                <a:latin typeface="Calibri"/>
                <a:ea typeface="Calibri"/>
                <a:cs typeface="Calibri"/>
              </a:rPr>
              <a:t> </a:t>
            </a:r>
            <a:r>
              <a:rPr sz="1400" b="1">
                <a:solidFill>
                  <a:srgbClr val="231F20"/>
                </a:solidFill>
                <a:latin typeface="Calibri"/>
                <a:ea typeface="Calibri"/>
                <a:cs typeface="Calibri"/>
              </a:rPr>
              <a:t>North</a:t>
            </a:r>
            <a:r>
              <a:rPr sz="1400" b="1" spc="-10">
                <a:solidFill>
                  <a:srgbClr val="231F20"/>
                </a:solidFill>
                <a:latin typeface="Calibri"/>
                <a:ea typeface="Calibri"/>
                <a:cs typeface="Calibri"/>
              </a:rPr>
              <a:t> </a:t>
            </a:r>
            <a:r>
              <a:rPr sz="1400" b="1">
                <a:solidFill>
                  <a:srgbClr val="231F20"/>
                </a:solidFill>
                <a:latin typeface="Calibri"/>
                <a:ea typeface="Calibri"/>
                <a:cs typeface="Calibri"/>
              </a:rPr>
              <a:t>of</a:t>
            </a:r>
            <a:r>
              <a:rPr sz="1400" b="1" spc="-10">
                <a:solidFill>
                  <a:srgbClr val="231F20"/>
                </a:solidFill>
                <a:latin typeface="Calibri"/>
                <a:ea typeface="Calibri"/>
                <a:cs typeface="Calibri"/>
              </a:rPr>
              <a:t> </a:t>
            </a:r>
            <a:r>
              <a:rPr sz="1400" b="1">
                <a:solidFill>
                  <a:srgbClr val="231F20"/>
                </a:solidFill>
                <a:latin typeface="Calibri"/>
                <a:ea typeface="Calibri"/>
                <a:cs typeface="Calibri"/>
              </a:rPr>
              <a:t>England.</a:t>
            </a:r>
            <a:r>
              <a:rPr sz="1400" b="1" spc="-10">
                <a:solidFill>
                  <a:srgbClr val="231F20"/>
                </a:solidFill>
                <a:latin typeface="Calibri"/>
                <a:ea typeface="Calibri"/>
                <a:cs typeface="Calibri"/>
              </a:rPr>
              <a:t> You carried </a:t>
            </a:r>
            <a:r>
              <a:rPr sz="1400" b="1">
                <a:solidFill>
                  <a:srgbClr val="231F20"/>
                </a:solidFill>
                <a:latin typeface="Calibri"/>
                <a:ea typeface="Calibri"/>
                <a:cs typeface="Calibri"/>
              </a:rPr>
              <a:t>out</a:t>
            </a:r>
            <a:r>
              <a:rPr sz="1400" b="1" spc="-5">
                <a:solidFill>
                  <a:srgbClr val="231F20"/>
                </a:solidFill>
                <a:latin typeface="Calibri"/>
                <a:ea typeface="Calibri"/>
                <a:cs typeface="Calibri"/>
              </a:rPr>
              <a:t> </a:t>
            </a:r>
            <a:r>
              <a:rPr sz="1400" b="1">
                <a:solidFill>
                  <a:srgbClr val="231F20"/>
                </a:solidFill>
                <a:latin typeface="Calibri"/>
                <a:ea typeface="Calibri"/>
                <a:cs typeface="Calibri"/>
              </a:rPr>
              <a:t>some</a:t>
            </a:r>
            <a:r>
              <a:rPr sz="1400" b="1" spc="-5">
                <a:solidFill>
                  <a:srgbClr val="231F20"/>
                </a:solidFill>
                <a:latin typeface="Calibri"/>
                <a:ea typeface="Calibri"/>
                <a:cs typeface="Calibri"/>
              </a:rPr>
              <a:t> </a:t>
            </a:r>
            <a:r>
              <a:rPr sz="1400" b="1">
                <a:solidFill>
                  <a:srgbClr val="231F20"/>
                </a:solidFill>
                <a:latin typeface="Calibri"/>
                <a:ea typeface="Calibri"/>
                <a:cs typeface="Calibri"/>
              </a:rPr>
              <a:t>duties</a:t>
            </a:r>
            <a:r>
              <a:rPr sz="1400" b="1" spc="-5">
                <a:solidFill>
                  <a:srgbClr val="231F20"/>
                </a:solidFill>
                <a:latin typeface="Calibri"/>
                <a:ea typeface="Calibri"/>
                <a:cs typeface="Calibri"/>
              </a:rPr>
              <a:t> </a:t>
            </a:r>
            <a:r>
              <a:rPr sz="1400" b="1">
                <a:solidFill>
                  <a:srgbClr val="231F20"/>
                </a:solidFill>
                <a:latin typeface="Calibri"/>
                <a:ea typeface="Calibri"/>
                <a:cs typeface="Calibri"/>
              </a:rPr>
              <a:t>for</a:t>
            </a:r>
            <a:r>
              <a:rPr sz="1400" b="1" spc="-5">
                <a:solidFill>
                  <a:srgbClr val="231F20"/>
                </a:solidFill>
                <a:latin typeface="Calibri"/>
                <a:ea typeface="Calibri"/>
                <a:cs typeface="Calibri"/>
              </a:rPr>
              <a:t> </a:t>
            </a:r>
            <a:r>
              <a:rPr sz="1400" b="1">
                <a:solidFill>
                  <a:srgbClr val="231F20"/>
                </a:solidFill>
                <a:latin typeface="Calibri"/>
                <a:ea typeface="Calibri"/>
                <a:cs typeface="Calibri"/>
              </a:rPr>
              <a:t>the </a:t>
            </a:r>
            <a:r>
              <a:rPr lang="en-GB" sz="1400" b="1">
                <a:solidFill>
                  <a:srgbClr val="231F20"/>
                </a:solidFill>
                <a:latin typeface="Calibri"/>
                <a:ea typeface="Calibri"/>
                <a:cs typeface="Calibri"/>
              </a:rPr>
              <a:t>King</a:t>
            </a:r>
            <a:r>
              <a:rPr sz="1400" b="1" spc="-5">
                <a:solidFill>
                  <a:srgbClr val="231F20"/>
                </a:solidFill>
                <a:latin typeface="Calibri"/>
                <a:ea typeface="Calibri"/>
                <a:cs typeface="Calibri"/>
              </a:rPr>
              <a:t> </a:t>
            </a:r>
            <a:r>
              <a:rPr sz="1400" b="1" spc="-25">
                <a:solidFill>
                  <a:srgbClr val="231F20"/>
                </a:solidFill>
                <a:latin typeface="Calibri"/>
                <a:ea typeface="Calibri"/>
                <a:cs typeface="Calibri"/>
              </a:rPr>
              <a:t>in </a:t>
            </a:r>
            <a:r>
              <a:rPr sz="1400" b="1">
                <a:solidFill>
                  <a:srgbClr val="231F20"/>
                </a:solidFill>
                <a:latin typeface="Calibri"/>
                <a:ea typeface="Calibri"/>
                <a:cs typeface="Calibri"/>
              </a:rPr>
              <a:t>aiding</a:t>
            </a:r>
            <a:r>
              <a:rPr sz="1400" b="1" spc="-25">
                <a:solidFill>
                  <a:srgbClr val="231F20"/>
                </a:solidFill>
                <a:latin typeface="Calibri"/>
                <a:ea typeface="Calibri"/>
                <a:cs typeface="Calibri"/>
              </a:rPr>
              <a:t> </a:t>
            </a:r>
            <a:r>
              <a:rPr sz="1400" b="1" spc="-10" err="1">
                <a:solidFill>
                  <a:srgbClr val="231F20"/>
                </a:solidFill>
                <a:latin typeface="Calibri"/>
                <a:ea typeface="Calibri"/>
                <a:cs typeface="Calibri"/>
              </a:rPr>
              <a:t>defence</a:t>
            </a:r>
            <a:r>
              <a:rPr sz="1400" b="1" spc="-25">
                <a:solidFill>
                  <a:srgbClr val="231F20"/>
                </a:solidFill>
                <a:latin typeface="Calibri"/>
                <a:ea typeface="Calibri"/>
                <a:cs typeface="Calibri"/>
              </a:rPr>
              <a:t> </a:t>
            </a:r>
            <a:r>
              <a:rPr sz="1400" b="1">
                <a:solidFill>
                  <a:srgbClr val="231F20"/>
                </a:solidFill>
                <a:latin typeface="Calibri"/>
                <a:ea typeface="Calibri"/>
                <a:cs typeface="Calibri"/>
              </a:rPr>
              <a:t>against</a:t>
            </a:r>
            <a:r>
              <a:rPr sz="1400" b="1" spc="-25">
                <a:solidFill>
                  <a:srgbClr val="231F20"/>
                </a:solidFill>
                <a:latin typeface="Calibri"/>
                <a:ea typeface="Calibri"/>
                <a:cs typeface="Calibri"/>
              </a:rPr>
              <a:t> </a:t>
            </a:r>
            <a:r>
              <a:rPr sz="1400" b="1">
                <a:solidFill>
                  <a:srgbClr val="231F20"/>
                </a:solidFill>
                <a:latin typeface="Calibri"/>
                <a:ea typeface="Calibri"/>
                <a:cs typeface="Calibri"/>
              </a:rPr>
              <a:t>the</a:t>
            </a:r>
            <a:r>
              <a:rPr sz="1400" b="1" spc="-25">
                <a:solidFill>
                  <a:srgbClr val="231F20"/>
                </a:solidFill>
                <a:latin typeface="Calibri"/>
                <a:ea typeface="Calibri"/>
                <a:cs typeface="Calibri"/>
              </a:rPr>
              <a:t> </a:t>
            </a:r>
            <a:r>
              <a:rPr sz="1400" b="1" spc="-10">
                <a:solidFill>
                  <a:srgbClr val="231F20"/>
                </a:solidFill>
                <a:latin typeface="Calibri"/>
                <a:ea typeface="Calibri"/>
                <a:cs typeface="Calibri"/>
              </a:rPr>
              <a:t>Scots, </a:t>
            </a:r>
            <a:r>
              <a:rPr sz="1400" b="1">
                <a:solidFill>
                  <a:srgbClr val="231F20"/>
                </a:solidFill>
                <a:latin typeface="Calibri"/>
                <a:ea typeface="Calibri"/>
                <a:cs typeface="Calibri"/>
              </a:rPr>
              <a:t>and</a:t>
            </a:r>
            <a:r>
              <a:rPr sz="1400" b="1" spc="-15">
                <a:solidFill>
                  <a:srgbClr val="231F20"/>
                </a:solidFill>
                <a:latin typeface="Calibri"/>
                <a:ea typeface="Calibri"/>
                <a:cs typeface="Calibri"/>
              </a:rPr>
              <a:t> </a:t>
            </a:r>
            <a:r>
              <a:rPr sz="1400" b="1">
                <a:solidFill>
                  <a:srgbClr val="231F20"/>
                </a:solidFill>
                <a:latin typeface="Calibri"/>
                <a:ea typeface="Calibri"/>
                <a:cs typeface="Calibri"/>
              </a:rPr>
              <a:t>sought</a:t>
            </a:r>
            <a:r>
              <a:rPr sz="1400" b="1" spc="-20">
                <a:solidFill>
                  <a:srgbClr val="231F20"/>
                </a:solidFill>
                <a:latin typeface="Calibri"/>
                <a:ea typeface="Calibri"/>
                <a:cs typeface="Calibri"/>
              </a:rPr>
              <a:t> </a:t>
            </a:r>
            <a:r>
              <a:rPr sz="1400" b="1">
                <a:solidFill>
                  <a:srgbClr val="231F20"/>
                </a:solidFill>
                <a:latin typeface="Calibri"/>
                <a:ea typeface="Calibri"/>
                <a:cs typeface="Calibri"/>
              </a:rPr>
              <a:t>to</a:t>
            </a:r>
            <a:r>
              <a:rPr sz="1400" b="1" spc="-20">
                <a:solidFill>
                  <a:srgbClr val="231F20"/>
                </a:solidFill>
                <a:latin typeface="Calibri"/>
                <a:ea typeface="Calibri"/>
                <a:cs typeface="Calibri"/>
              </a:rPr>
              <a:t> </a:t>
            </a:r>
            <a:r>
              <a:rPr sz="1400" b="1">
                <a:solidFill>
                  <a:srgbClr val="231F20"/>
                </a:solidFill>
                <a:latin typeface="Calibri"/>
                <a:ea typeface="Calibri"/>
                <a:cs typeface="Calibri"/>
              </a:rPr>
              <a:t>curry</a:t>
            </a:r>
            <a:r>
              <a:rPr sz="1400" b="1" spc="-20">
                <a:solidFill>
                  <a:srgbClr val="231F20"/>
                </a:solidFill>
                <a:latin typeface="Calibri"/>
                <a:ea typeface="Calibri"/>
                <a:cs typeface="Calibri"/>
              </a:rPr>
              <a:t> </a:t>
            </a:r>
            <a:r>
              <a:rPr sz="1400" b="1" err="1">
                <a:solidFill>
                  <a:srgbClr val="231F20"/>
                </a:solidFill>
                <a:latin typeface="Calibri"/>
                <a:ea typeface="Calibri"/>
                <a:cs typeface="Calibri"/>
              </a:rPr>
              <a:t>favour</a:t>
            </a:r>
            <a:r>
              <a:rPr sz="1400" b="1" spc="-20">
                <a:solidFill>
                  <a:srgbClr val="231F20"/>
                </a:solidFill>
                <a:latin typeface="Calibri"/>
                <a:ea typeface="Calibri"/>
                <a:cs typeface="Calibri"/>
              </a:rPr>
              <a:t> with </a:t>
            </a:r>
            <a:r>
              <a:rPr sz="1400" b="1">
                <a:solidFill>
                  <a:srgbClr val="231F20"/>
                </a:solidFill>
                <a:latin typeface="Calibri"/>
                <a:ea typeface="Calibri"/>
                <a:cs typeface="Calibri"/>
              </a:rPr>
              <a:t>Thomas</a:t>
            </a:r>
            <a:r>
              <a:rPr sz="1400" b="1" spc="-10">
                <a:solidFill>
                  <a:srgbClr val="231F20"/>
                </a:solidFill>
                <a:latin typeface="Calibri"/>
                <a:ea typeface="Calibri"/>
                <a:cs typeface="Calibri"/>
              </a:rPr>
              <a:t> </a:t>
            </a:r>
            <a:r>
              <a:rPr sz="1400" b="1">
                <a:solidFill>
                  <a:srgbClr val="231F20"/>
                </a:solidFill>
                <a:latin typeface="Calibri"/>
                <a:ea typeface="Calibri"/>
                <a:cs typeface="Calibri"/>
              </a:rPr>
              <a:t>Cromwell</a:t>
            </a:r>
            <a:r>
              <a:rPr sz="1400" b="1" spc="-10">
                <a:solidFill>
                  <a:srgbClr val="231F20"/>
                </a:solidFill>
                <a:latin typeface="Calibri"/>
                <a:ea typeface="Calibri"/>
                <a:cs typeface="Calibri"/>
              </a:rPr>
              <a:t> </a:t>
            </a:r>
            <a:r>
              <a:rPr sz="1400" b="1">
                <a:solidFill>
                  <a:srgbClr val="231F20"/>
                </a:solidFill>
                <a:latin typeface="Calibri"/>
                <a:ea typeface="Calibri"/>
                <a:cs typeface="Calibri"/>
              </a:rPr>
              <a:t>in</a:t>
            </a:r>
            <a:r>
              <a:rPr sz="1400" b="1" spc="-10">
                <a:solidFill>
                  <a:srgbClr val="231F20"/>
                </a:solidFill>
                <a:latin typeface="Calibri"/>
                <a:ea typeface="Calibri"/>
                <a:cs typeface="Calibri"/>
              </a:rPr>
              <a:t> 1533, </a:t>
            </a:r>
            <a:r>
              <a:rPr sz="1400" b="1">
                <a:solidFill>
                  <a:srgbClr val="231F20"/>
                </a:solidFill>
                <a:latin typeface="Calibri"/>
                <a:ea typeface="Calibri"/>
                <a:cs typeface="Calibri"/>
              </a:rPr>
              <a:t>granting</a:t>
            </a:r>
            <a:r>
              <a:rPr sz="1400" b="1" spc="-25">
                <a:solidFill>
                  <a:srgbClr val="231F20"/>
                </a:solidFill>
                <a:latin typeface="Calibri"/>
                <a:ea typeface="Calibri"/>
                <a:cs typeface="Calibri"/>
              </a:rPr>
              <a:t> </a:t>
            </a:r>
            <a:r>
              <a:rPr sz="1400" b="1">
                <a:solidFill>
                  <a:srgbClr val="231F20"/>
                </a:solidFill>
                <a:latin typeface="Calibri"/>
                <a:ea typeface="Calibri"/>
                <a:cs typeface="Calibri"/>
              </a:rPr>
              <a:t>him</a:t>
            </a:r>
            <a:r>
              <a:rPr sz="1400" b="1" spc="-25">
                <a:solidFill>
                  <a:srgbClr val="231F20"/>
                </a:solidFill>
                <a:latin typeface="Calibri"/>
                <a:ea typeface="Calibri"/>
                <a:cs typeface="Calibri"/>
              </a:rPr>
              <a:t> </a:t>
            </a:r>
            <a:r>
              <a:rPr sz="1400" b="1">
                <a:solidFill>
                  <a:srgbClr val="231F20"/>
                </a:solidFill>
                <a:latin typeface="Calibri"/>
                <a:ea typeface="Calibri"/>
                <a:cs typeface="Calibri"/>
              </a:rPr>
              <a:t>an</a:t>
            </a:r>
            <a:r>
              <a:rPr sz="1400" b="1" spc="-25">
                <a:solidFill>
                  <a:srgbClr val="231F20"/>
                </a:solidFill>
                <a:latin typeface="Calibri"/>
                <a:ea typeface="Calibri"/>
                <a:cs typeface="Calibri"/>
              </a:rPr>
              <a:t> </a:t>
            </a:r>
            <a:r>
              <a:rPr sz="1400" b="1">
                <a:solidFill>
                  <a:srgbClr val="231F20"/>
                </a:solidFill>
                <a:latin typeface="Calibri"/>
                <a:ea typeface="Calibri"/>
                <a:cs typeface="Calibri"/>
              </a:rPr>
              <a:t>annual</a:t>
            </a:r>
            <a:r>
              <a:rPr sz="1400" b="1" spc="-20">
                <a:solidFill>
                  <a:srgbClr val="231F20"/>
                </a:solidFill>
                <a:latin typeface="Calibri"/>
                <a:ea typeface="Calibri"/>
                <a:cs typeface="Calibri"/>
              </a:rPr>
              <a:t> </a:t>
            </a:r>
            <a:r>
              <a:rPr sz="1400" b="1">
                <a:solidFill>
                  <a:srgbClr val="231F20"/>
                </a:solidFill>
                <a:latin typeface="Calibri"/>
                <a:ea typeface="Calibri"/>
                <a:cs typeface="Calibri"/>
              </a:rPr>
              <a:t>payment</a:t>
            </a:r>
            <a:r>
              <a:rPr sz="1400" b="1" spc="-25">
                <a:solidFill>
                  <a:srgbClr val="231F20"/>
                </a:solidFill>
                <a:latin typeface="Calibri"/>
                <a:ea typeface="Calibri"/>
                <a:cs typeface="Calibri"/>
              </a:rPr>
              <a:t> of</a:t>
            </a:r>
            <a:r>
              <a:rPr lang="en-GB" sz="1400" b="1" spc="-25">
                <a:solidFill>
                  <a:srgbClr val="231F20"/>
                </a:solidFill>
                <a:latin typeface="Calibri"/>
                <a:ea typeface="Calibri"/>
                <a:cs typeface="Calibri"/>
              </a:rPr>
              <a:t> </a:t>
            </a:r>
            <a:r>
              <a:rPr sz="1400" b="1">
                <a:solidFill>
                  <a:srgbClr val="231F20"/>
                </a:solidFill>
                <a:latin typeface="Calibri"/>
                <a:ea typeface="Calibri"/>
                <a:cs typeface="Calibri"/>
              </a:rPr>
              <a:t>£10</a:t>
            </a:r>
            <a:r>
              <a:rPr sz="1400" b="1" spc="-10">
                <a:solidFill>
                  <a:srgbClr val="231F20"/>
                </a:solidFill>
                <a:latin typeface="Calibri"/>
                <a:ea typeface="Calibri"/>
                <a:cs typeface="Calibri"/>
              </a:rPr>
              <a:t> </a:t>
            </a:r>
            <a:r>
              <a:rPr sz="1400" b="1">
                <a:solidFill>
                  <a:srgbClr val="231F20"/>
                </a:solidFill>
                <a:latin typeface="Calibri"/>
                <a:ea typeface="Calibri"/>
                <a:cs typeface="Calibri"/>
              </a:rPr>
              <a:t>from</a:t>
            </a:r>
            <a:r>
              <a:rPr sz="1400" b="1" spc="-5">
                <a:solidFill>
                  <a:srgbClr val="231F20"/>
                </a:solidFill>
                <a:latin typeface="Calibri"/>
                <a:ea typeface="Calibri"/>
                <a:cs typeface="Calibri"/>
              </a:rPr>
              <a:t> </a:t>
            </a:r>
            <a:r>
              <a:rPr sz="1400" b="1">
                <a:solidFill>
                  <a:srgbClr val="231F20"/>
                </a:solidFill>
                <a:latin typeface="Calibri"/>
                <a:ea typeface="Calibri"/>
                <a:cs typeface="Calibri"/>
              </a:rPr>
              <a:t>the</a:t>
            </a:r>
            <a:r>
              <a:rPr sz="1400" b="1" spc="-5">
                <a:solidFill>
                  <a:srgbClr val="231F20"/>
                </a:solidFill>
                <a:latin typeface="Calibri"/>
                <a:ea typeface="Calibri"/>
                <a:cs typeface="Calibri"/>
              </a:rPr>
              <a:t> </a:t>
            </a:r>
            <a:r>
              <a:rPr lang="en-GB" sz="1400" b="1" spc="-5">
                <a:solidFill>
                  <a:srgbClr val="231F20"/>
                </a:solidFill>
                <a:latin typeface="Calibri"/>
                <a:ea typeface="Calibri"/>
                <a:cs typeface="Calibri"/>
              </a:rPr>
              <a:t>A</a:t>
            </a:r>
            <a:r>
              <a:rPr lang="en-GB" sz="1400" b="1">
                <a:solidFill>
                  <a:srgbClr val="231F20"/>
                </a:solidFill>
                <a:latin typeface="Calibri"/>
                <a:ea typeface="Calibri"/>
                <a:cs typeface="Calibri"/>
              </a:rPr>
              <a:t>bbey</a:t>
            </a:r>
            <a:r>
              <a:rPr sz="1400" b="1" spc="-5">
                <a:solidFill>
                  <a:srgbClr val="231F20"/>
                </a:solidFill>
                <a:latin typeface="Calibri"/>
                <a:ea typeface="Calibri"/>
                <a:cs typeface="Calibri"/>
              </a:rPr>
              <a:t> </a:t>
            </a:r>
            <a:r>
              <a:rPr sz="1400" b="1" spc="-10">
                <a:solidFill>
                  <a:srgbClr val="231F20"/>
                </a:solidFill>
                <a:latin typeface="Calibri"/>
                <a:ea typeface="Calibri"/>
                <a:cs typeface="Calibri"/>
              </a:rPr>
              <a:t>funds.</a:t>
            </a:r>
            <a:endParaRPr lang="en-US" sz="1400">
              <a:latin typeface="Calibri"/>
              <a:ea typeface="Calibri"/>
              <a:cs typeface="Calibri"/>
            </a:endParaRPr>
          </a:p>
        </p:txBody>
      </p:sp>
      <p:pic>
        <p:nvPicPr>
          <p:cNvPr id="4" name="object 4"/>
          <p:cNvPicPr/>
          <p:nvPr/>
        </p:nvPicPr>
        <p:blipFill>
          <a:blip r:embed="rId3" cstate="print"/>
          <a:stretch>
            <a:fillRect/>
          </a:stretch>
        </p:blipFill>
        <p:spPr>
          <a:xfrm>
            <a:off x="3443998" y="1487995"/>
            <a:ext cx="3732009" cy="3276473"/>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527300" y="435861"/>
            <a:ext cx="6448973" cy="837409"/>
          </a:xfrm>
          <a:prstGeom prst="rect">
            <a:avLst/>
          </a:prstGeom>
        </p:spPr>
        <p:txBody>
          <a:bodyPr vert="horz" wrap="square" lIns="0" tIns="16510" rIns="0" bIns="0" rtlCol="0" anchor="t">
            <a:spAutoFit/>
          </a:bodyPr>
          <a:lstStyle/>
          <a:p>
            <a:pPr marL="12700" algn="ctr">
              <a:lnSpc>
                <a:spcPts val="3210"/>
              </a:lnSpc>
              <a:spcBef>
                <a:spcPts val="130"/>
              </a:spcBef>
            </a:pPr>
            <a:r>
              <a:rPr>
                <a:solidFill>
                  <a:srgbClr val="231F20"/>
                </a:solidFill>
                <a:latin typeface="Calibri"/>
                <a:ea typeface="Calibri"/>
                <a:cs typeface="Calibri"/>
              </a:rPr>
              <a:t>Character</a:t>
            </a:r>
            <a:r>
              <a:rPr spc="-80">
                <a:solidFill>
                  <a:srgbClr val="231F20"/>
                </a:solidFill>
                <a:latin typeface="Calibri"/>
                <a:ea typeface="Calibri"/>
                <a:cs typeface="Calibri"/>
              </a:rPr>
              <a:t> </a:t>
            </a:r>
            <a:r>
              <a:rPr spc="-25">
                <a:solidFill>
                  <a:srgbClr val="231F20"/>
                </a:solidFill>
                <a:latin typeface="Calibri"/>
                <a:ea typeface="Calibri"/>
                <a:cs typeface="Calibri"/>
              </a:rPr>
              <a:t>3:</a:t>
            </a:r>
            <a:endParaRPr lang="en-US" spc="-25">
              <a:solidFill>
                <a:srgbClr val="231F20"/>
              </a:solidFill>
              <a:latin typeface="Calibri"/>
              <a:ea typeface="Calibri"/>
              <a:cs typeface="Calibri"/>
            </a:endParaRPr>
          </a:p>
          <a:p>
            <a:pPr marL="12700" algn="ctr">
              <a:lnSpc>
                <a:spcPts val="3210"/>
              </a:lnSpc>
            </a:pPr>
            <a:r>
              <a:rPr>
                <a:latin typeface="Calibri"/>
                <a:ea typeface="Calibri"/>
                <a:cs typeface="Calibri"/>
              </a:rPr>
              <a:t>Thomas</a:t>
            </a:r>
            <a:r>
              <a:rPr spc="-10">
                <a:latin typeface="Calibri"/>
                <a:ea typeface="Calibri"/>
                <a:cs typeface="Calibri"/>
              </a:rPr>
              <a:t> </a:t>
            </a:r>
            <a:r>
              <a:rPr>
                <a:latin typeface="Calibri"/>
                <a:ea typeface="Calibri"/>
                <a:cs typeface="Calibri"/>
              </a:rPr>
              <a:t>Howard,</a:t>
            </a:r>
            <a:r>
              <a:rPr spc="-5">
                <a:latin typeface="Calibri"/>
                <a:ea typeface="Calibri"/>
                <a:cs typeface="Calibri"/>
              </a:rPr>
              <a:t> </a:t>
            </a:r>
            <a:r>
              <a:rPr>
                <a:latin typeface="Calibri"/>
                <a:ea typeface="Calibri"/>
                <a:cs typeface="Calibri"/>
              </a:rPr>
              <a:t>Duke</a:t>
            </a:r>
            <a:r>
              <a:rPr spc="-5">
                <a:latin typeface="Calibri"/>
                <a:ea typeface="Calibri"/>
                <a:cs typeface="Calibri"/>
              </a:rPr>
              <a:t> </a:t>
            </a:r>
            <a:r>
              <a:rPr>
                <a:latin typeface="Calibri"/>
                <a:ea typeface="Calibri"/>
                <a:cs typeface="Calibri"/>
              </a:rPr>
              <a:t>of</a:t>
            </a:r>
            <a:r>
              <a:rPr spc="-5">
                <a:latin typeface="Calibri"/>
                <a:ea typeface="Calibri"/>
                <a:cs typeface="Calibri"/>
              </a:rPr>
              <a:t> </a:t>
            </a:r>
            <a:r>
              <a:rPr spc="-10">
                <a:latin typeface="Calibri"/>
                <a:ea typeface="Calibri"/>
                <a:cs typeface="Calibri"/>
              </a:rPr>
              <a:t>Norfolk</a:t>
            </a:r>
          </a:p>
        </p:txBody>
      </p:sp>
      <p:sp>
        <p:nvSpPr>
          <p:cNvPr id="7" name="object 7"/>
          <p:cNvSpPr txBox="1"/>
          <p:nvPr/>
        </p:nvSpPr>
        <p:spPr>
          <a:xfrm>
            <a:off x="385668" y="1398200"/>
            <a:ext cx="3818917" cy="3454400"/>
          </a:xfrm>
          <a:prstGeom prst="rect">
            <a:avLst/>
          </a:prstGeom>
        </p:spPr>
        <p:txBody>
          <a:bodyPr vert="horz" wrap="square" lIns="0" tIns="12700" rIns="0" bIns="0" rtlCol="0" anchor="t">
            <a:spAutoFit/>
          </a:bodyPr>
          <a:lstStyle/>
          <a:p>
            <a:pPr marL="12700" marR="182245" algn="ctr">
              <a:lnSpc>
                <a:spcPct val="107100"/>
              </a:lnSpc>
              <a:spcBef>
                <a:spcPts val="100"/>
              </a:spcBef>
            </a:pPr>
            <a:r>
              <a:rPr sz="1400" b="1" spc="-10">
                <a:solidFill>
                  <a:srgbClr val="231F20"/>
                </a:solidFill>
                <a:latin typeface="Calibri"/>
                <a:ea typeface="Calibri"/>
                <a:cs typeface="Calibri"/>
              </a:rPr>
              <a:t>You</a:t>
            </a:r>
            <a:r>
              <a:rPr sz="1400" b="1" spc="-30">
                <a:solidFill>
                  <a:srgbClr val="231F20"/>
                </a:solidFill>
                <a:latin typeface="Calibri"/>
                <a:ea typeface="Calibri"/>
                <a:cs typeface="Calibri"/>
              </a:rPr>
              <a:t> </a:t>
            </a:r>
            <a:r>
              <a:rPr sz="1400" b="1">
                <a:solidFill>
                  <a:srgbClr val="231F20"/>
                </a:solidFill>
                <a:latin typeface="Calibri"/>
                <a:ea typeface="Calibri"/>
                <a:cs typeface="Calibri"/>
              </a:rPr>
              <a:t>were</a:t>
            </a:r>
            <a:r>
              <a:rPr sz="1400" b="1" spc="-25">
                <a:solidFill>
                  <a:srgbClr val="231F20"/>
                </a:solidFill>
                <a:latin typeface="Calibri"/>
                <a:ea typeface="Calibri"/>
                <a:cs typeface="Calibri"/>
              </a:rPr>
              <a:t> </a:t>
            </a:r>
            <a:r>
              <a:rPr sz="1400" b="1">
                <a:solidFill>
                  <a:srgbClr val="231F20"/>
                </a:solidFill>
                <a:latin typeface="Calibri"/>
                <a:ea typeface="Calibri"/>
                <a:cs typeface="Calibri"/>
              </a:rPr>
              <a:t>the</a:t>
            </a:r>
            <a:r>
              <a:rPr sz="1400" b="1" spc="-25">
                <a:solidFill>
                  <a:srgbClr val="231F20"/>
                </a:solidFill>
                <a:latin typeface="Calibri"/>
                <a:ea typeface="Calibri"/>
                <a:cs typeface="Calibri"/>
              </a:rPr>
              <a:t> </a:t>
            </a:r>
            <a:r>
              <a:rPr sz="1400" b="1">
                <a:solidFill>
                  <a:srgbClr val="231F20"/>
                </a:solidFill>
                <a:latin typeface="Calibri"/>
                <a:ea typeface="Calibri"/>
                <a:cs typeface="Calibri"/>
              </a:rPr>
              <a:t>third</a:t>
            </a:r>
            <a:r>
              <a:rPr sz="1400" b="1" spc="-30">
                <a:solidFill>
                  <a:srgbClr val="231F20"/>
                </a:solidFill>
                <a:latin typeface="Calibri"/>
                <a:ea typeface="Calibri"/>
                <a:cs typeface="Calibri"/>
              </a:rPr>
              <a:t> </a:t>
            </a:r>
            <a:r>
              <a:rPr sz="1400" b="1">
                <a:solidFill>
                  <a:srgbClr val="231F20"/>
                </a:solidFill>
                <a:latin typeface="Calibri"/>
                <a:ea typeface="Calibri"/>
                <a:cs typeface="Calibri"/>
              </a:rPr>
              <a:t>Duke</a:t>
            </a:r>
            <a:r>
              <a:rPr sz="1400" b="1" spc="-25">
                <a:solidFill>
                  <a:srgbClr val="231F20"/>
                </a:solidFill>
                <a:latin typeface="Calibri"/>
                <a:ea typeface="Calibri"/>
                <a:cs typeface="Calibri"/>
              </a:rPr>
              <a:t> </a:t>
            </a:r>
            <a:r>
              <a:rPr sz="1400" b="1">
                <a:solidFill>
                  <a:srgbClr val="231F20"/>
                </a:solidFill>
                <a:latin typeface="Calibri"/>
                <a:ea typeface="Calibri"/>
                <a:cs typeface="Calibri"/>
              </a:rPr>
              <a:t>of</a:t>
            </a:r>
            <a:r>
              <a:rPr sz="1400" b="1" spc="-25">
                <a:solidFill>
                  <a:srgbClr val="231F20"/>
                </a:solidFill>
                <a:latin typeface="Calibri"/>
                <a:ea typeface="Calibri"/>
                <a:cs typeface="Calibri"/>
              </a:rPr>
              <a:t> </a:t>
            </a:r>
            <a:r>
              <a:rPr sz="1400" b="1">
                <a:solidFill>
                  <a:srgbClr val="231F20"/>
                </a:solidFill>
                <a:latin typeface="Calibri"/>
                <a:ea typeface="Calibri"/>
                <a:cs typeface="Calibri"/>
              </a:rPr>
              <a:t>Norfolk</a:t>
            </a:r>
            <a:r>
              <a:rPr sz="1400" b="1" spc="-25">
                <a:solidFill>
                  <a:srgbClr val="231F20"/>
                </a:solidFill>
                <a:latin typeface="Calibri"/>
                <a:ea typeface="Calibri"/>
                <a:cs typeface="Calibri"/>
              </a:rPr>
              <a:t> </a:t>
            </a:r>
            <a:r>
              <a:rPr sz="1400" b="1">
                <a:solidFill>
                  <a:srgbClr val="231F20"/>
                </a:solidFill>
                <a:latin typeface="Calibri"/>
                <a:ea typeface="Calibri"/>
                <a:cs typeface="Calibri"/>
              </a:rPr>
              <a:t>and</a:t>
            </a:r>
            <a:r>
              <a:rPr sz="1400" b="1" spc="-30">
                <a:solidFill>
                  <a:srgbClr val="231F20"/>
                </a:solidFill>
                <a:latin typeface="Calibri"/>
                <a:ea typeface="Calibri"/>
                <a:cs typeface="Calibri"/>
              </a:rPr>
              <a:t> </a:t>
            </a:r>
            <a:r>
              <a:rPr sz="1400" b="1" spc="-10">
                <a:solidFill>
                  <a:srgbClr val="231F20"/>
                </a:solidFill>
                <a:latin typeface="Calibri"/>
                <a:ea typeface="Calibri"/>
                <a:cs typeface="Calibri"/>
              </a:rPr>
              <a:t>uncle </a:t>
            </a:r>
            <a:r>
              <a:rPr sz="1400" b="1">
                <a:solidFill>
                  <a:srgbClr val="231F20"/>
                </a:solidFill>
                <a:latin typeface="Calibri"/>
                <a:ea typeface="Calibri"/>
                <a:cs typeface="Calibri"/>
              </a:rPr>
              <a:t>to</a:t>
            </a:r>
            <a:r>
              <a:rPr sz="1400" b="1" spc="-20">
                <a:solidFill>
                  <a:srgbClr val="231F20"/>
                </a:solidFill>
                <a:latin typeface="Calibri"/>
                <a:ea typeface="Calibri"/>
                <a:cs typeface="Calibri"/>
              </a:rPr>
              <a:t> </a:t>
            </a:r>
            <a:r>
              <a:rPr sz="1400" b="1">
                <a:solidFill>
                  <a:srgbClr val="231F20"/>
                </a:solidFill>
                <a:latin typeface="Calibri"/>
                <a:ea typeface="Calibri"/>
                <a:cs typeface="Calibri"/>
              </a:rPr>
              <a:t>Anne</a:t>
            </a:r>
            <a:r>
              <a:rPr sz="1400" b="1" spc="-20">
                <a:solidFill>
                  <a:srgbClr val="231F20"/>
                </a:solidFill>
                <a:latin typeface="Calibri"/>
                <a:ea typeface="Calibri"/>
                <a:cs typeface="Calibri"/>
              </a:rPr>
              <a:t> </a:t>
            </a:r>
            <a:r>
              <a:rPr sz="1400" b="1">
                <a:solidFill>
                  <a:srgbClr val="231F20"/>
                </a:solidFill>
                <a:latin typeface="Calibri"/>
                <a:ea typeface="Calibri"/>
                <a:cs typeface="Calibri"/>
              </a:rPr>
              <a:t>Boleyn,</a:t>
            </a:r>
            <a:r>
              <a:rPr sz="1400" b="1" spc="-25">
                <a:solidFill>
                  <a:srgbClr val="231F20"/>
                </a:solidFill>
                <a:latin typeface="Calibri"/>
                <a:ea typeface="Calibri"/>
                <a:cs typeface="Calibri"/>
              </a:rPr>
              <a:t> </a:t>
            </a:r>
            <a:r>
              <a:rPr sz="1400" b="1">
                <a:solidFill>
                  <a:srgbClr val="231F20"/>
                </a:solidFill>
                <a:latin typeface="Calibri"/>
                <a:ea typeface="Calibri"/>
                <a:cs typeface="Calibri"/>
              </a:rPr>
              <a:t>who</a:t>
            </a:r>
            <a:r>
              <a:rPr sz="1400" b="1" spc="-20">
                <a:solidFill>
                  <a:srgbClr val="231F20"/>
                </a:solidFill>
                <a:latin typeface="Calibri"/>
                <a:ea typeface="Calibri"/>
                <a:cs typeface="Calibri"/>
              </a:rPr>
              <a:t> </a:t>
            </a:r>
            <a:r>
              <a:rPr sz="1400" b="1">
                <a:solidFill>
                  <a:srgbClr val="231F20"/>
                </a:solidFill>
                <a:latin typeface="Calibri"/>
                <a:ea typeface="Calibri"/>
                <a:cs typeface="Calibri"/>
              </a:rPr>
              <a:t>became</a:t>
            </a:r>
            <a:r>
              <a:rPr sz="1400" b="1" spc="-20">
                <a:solidFill>
                  <a:srgbClr val="231F20"/>
                </a:solidFill>
                <a:latin typeface="Calibri"/>
                <a:ea typeface="Calibri"/>
                <a:cs typeface="Calibri"/>
              </a:rPr>
              <a:t> </a:t>
            </a:r>
            <a:r>
              <a:rPr sz="1400" b="1">
                <a:solidFill>
                  <a:srgbClr val="231F20"/>
                </a:solidFill>
                <a:latin typeface="Calibri"/>
                <a:ea typeface="Calibri"/>
                <a:cs typeface="Calibri"/>
              </a:rPr>
              <a:t>Henry</a:t>
            </a:r>
            <a:r>
              <a:rPr sz="1400" b="1" spc="-20">
                <a:solidFill>
                  <a:srgbClr val="231F20"/>
                </a:solidFill>
                <a:latin typeface="Calibri"/>
                <a:ea typeface="Calibri"/>
                <a:cs typeface="Calibri"/>
              </a:rPr>
              <a:t> </a:t>
            </a:r>
            <a:r>
              <a:rPr sz="1400" b="1" spc="-10">
                <a:solidFill>
                  <a:srgbClr val="231F20"/>
                </a:solidFill>
                <a:latin typeface="Calibri"/>
                <a:ea typeface="Calibri"/>
                <a:cs typeface="Calibri"/>
              </a:rPr>
              <a:t>VIII’s </a:t>
            </a:r>
            <a:r>
              <a:rPr sz="1400" b="1">
                <a:solidFill>
                  <a:srgbClr val="231F20"/>
                </a:solidFill>
                <a:latin typeface="Calibri"/>
                <a:ea typeface="Calibri"/>
                <a:cs typeface="Calibri"/>
              </a:rPr>
              <a:t>second</a:t>
            </a:r>
            <a:r>
              <a:rPr sz="1400" b="1" spc="-30">
                <a:solidFill>
                  <a:srgbClr val="231F20"/>
                </a:solidFill>
                <a:latin typeface="Calibri"/>
                <a:ea typeface="Calibri"/>
                <a:cs typeface="Calibri"/>
              </a:rPr>
              <a:t> </a:t>
            </a:r>
            <a:r>
              <a:rPr sz="1400" b="1">
                <a:solidFill>
                  <a:srgbClr val="231F20"/>
                </a:solidFill>
                <a:latin typeface="Calibri"/>
                <a:ea typeface="Calibri"/>
                <a:cs typeface="Calibri"/>
              </a:rPr>
              <a:t>queen. </a:t>
            </a:r>
            <a:r>
              <a:rPr sz="1400" b="1" spc="-10">
                <a:solidFill>
                  <a:srgbClr val="231F20"/>
                </a:solidFill>
                <a:latin typeface="Calibri"/>
                <a:ea typeface="Calibri"/>
                <a:cs typeface="Calibri"/>
              </a:rPr>
              <a:t>You</a:t>
            </a:r>
            <a:r>
              <a:rPr sz="1400" b="1" spc="-25">
                <a:solidFill>
                  <a:srgbClr val="231F20"/>
                </a:solidFill>
                <a:latin typeface="Calibri"/>
                <a:ea typeface="Calibri"/>
                <a:cs typeface="Calibri"/>
              </a:rPr>
              <a:t> </a:t>
            </a:r>
            <a:r>
              <a:rPr sz="1400" b="1">
                <a:solidFill>
                  <a:srgbClr val="231F20"/>
                </a:solidFill>
                <a:latin typeface="Calibri"/>
                <a:ea typeface="Calibri"/>
                <a:cs typeface="Calibri"/>
              </a:rPr>
              <a:t>gained</a:t>
            </a:r>
            <a:r>
              <a:rPr sz="1400" b="1" spc="-25">
                <a:solidFill>
                  <a:srgbClr val="231F20"/>
                </a:solidFill>
                <a:latin typeface="Calibri"/>
                <a:ea typeface="Calibri"/>
                <a:cs typeface="Calibri"/>
              </a:rPr>
              <a:t> </a:t>
            </a:r>
            <a:r>
              <a:rPr sz="1400" b="1" spc="-10">
                <a:solidFill>
                  <a:srgbClr val="231F20"/>
                </a:solidFill>
                <a:latin typeface="Calibri"/>
                <a:ea typeface="Calibri"/>
                <a:cs typeface="Calibri"/>
              </a:rPr>
              <a:t>considerably</a:t>
            </a:r>
            <a:r>
              <a:rPr sz="1400" b="1" spc="-25">
                <a:solidFill>
                  <a:srgbClr val="231F20"/>
                </a:solidFill>
                <a:latin typeface="Calibri"/>
                <a:ea typeface="Calibri"/>
                <a:cs typeface="Calibri"/>
              </a:rPr>
              <a:t> </a:t>
            </a:r>
            <a:r>
              <a:rPr sz="1400" b="1" spc="-20">
                <a:solidFill>
                  <a:srgbClr val="231F20"/>
                </a:solidFill>
                <a:latin typeface="Calibri"/>
                <a:ea typeface="Calibri"/>
                <a:cs typeface="Calibri"/>
              </a:rPr>
              <a:t>from </a:t>
            </a:r>
            <a:r>
              <a:rPr lang="en-GB" sz="1400" b="1">
                <a:solidFill>
                  <a:srgbClr val="231F20"/>
                </a:solidFill>
                <a:latin typeface="Calibri"/>
                <a:ea typeface="Calibri"/>
                <a:cs typeface="Calibri"/>
              </a:rPr>
              <a:t>your</a:t>
            </a:r>
            <a:r>
              <a:rPr sz="1400" b="1" spc="-30">
                <a:solidFill>
                  <a:srgbClr val="231F20"/>
                </a:solidFill>
                <a:latin typeface="Calibri"/>
                <a:ea typeface="Calibri"/>
                <a:cs typeface="Calibri"/>
              </a:rPr>
              <a:t> </a:t>
            </a:r>
            <a:r>
              <a:rPr sz="1400" b="1">
                <a:solidFill>
                  <a:srgbClr val="231F20"/>
                </a:solidFill>
                <a:latin typeface="Calibri"/>
                <a:ea typeface="Calibri"/>
                <a:cs typeface="Calibri"/>
              </a:rPr>
              <a:t>niece</a:t>
            </a:r>
            <a:r>
              <a:rPr sz="1400" b="1" spc="-25">
                <a:solidFill>
                  <a:srgbClr val="231F20"/>
                </a:solidFill>
                <a:latin typeface="Calibri"/>
                <a:ea typeface="Calibri"/>
                <a:cs typeface="Calibri"/>
              </a:rPr>
              <a:t> </a:t>
            </a:r>
            <a:r>
              <a:rPr sz="1400" b="1" spc="-10">
                <a:solidFill>
                  <a:srgbClr val="231F20"/>
                </a:solidFill>
                <a:latin typeface="Calibri"/>
                <a:ea typeface="Calibri"/>
                <a:cs typeface="Calibri"/>
              </a:rPr>
              <a:t>Anne’s</a:t>
            </a:r>
            <a:r>
              <a:rPr sz="1400" b="1" spc="-30">
                <a:solidFill>
                  <a:srgbClr val="231F20"/>
                </a:solidFill>
                <a:latin typeface="Calibri"/>
                <a:ea typeface="Calibri"/>
                <a:cs typeface="Calibri"/>
              </a:rPr>
              <a:t> </a:t>
            </a:r>
            <a:r>
              <a:rPr sz="1400" b="1">
                <a:solidFill>
                  <a:srgbClr val="231F20"/>
                </a:solidFill>
                <a:latin typeface="Calibri"/>
                <a:ea typeface="Calibri"/>
                <a:cs typeface="Calibri"/>
              </a:rPr>
              <a:t>rise</a:t>
            </a:r>
            <a:r>
              <a:rPr sz="1400" b="1" spc="-25">
                <a:solidFill>
                  <a:srgbClr val="231F20"/>
                </a:solidFill>
                <a:latin typeface="Calibri"/>
                <a:ea typeface="Calibri"/>
                <a:cs typeface="Calibri"/>
              </a:rPr>
              <a:t> </a:t>
            </a:r>
            <a:r>
              <a:rPr sz="1400" b="1">
                <a:solidFill>
                  <a:srgbClr val="231F20"/>
                </a:solidFill>
                <a:latin typeface="Calibri"/>
                <a:ea typeface="Calibri"/>
                <a:cs typeface="Calibri"/>
              </a:rPr>
              <a:t>in</a:t>
            </a:r>
            <a:r>
              <a:rPr sz="1400" b="1" spc="-25">
                <a:solidFill>
                  <a:srgbClr val="231F20"/>
                </a:solidFill>
                <a:latin typeface="Calibri"/>
                <a:ea typeface="Calibri"/>
                <a:cs typeface="Calibri"/>
              </a:rPr>
              <a:t> </a:t>
            </a:r>
            <a:r>
              <a:rPr sz="1400" b="1" err="1">
                <a:solidFill>
                  <a:srgbClr val="231F20"/>
                </a:solidFill>
                <a:latin typeface="Calibri"/>
                <a:ea typeface="Calibri"/>
                <a:cs typeface="Calibri"/>
              </a:rPr>
              <a:t>favour</a:t>
            </a:r>
            <a:r>
              <a:rPr sz="1400" b="1" spc="-30">
                <a:solidFill>
                  <a:srgbClr val="231F20"/>
                </a:solidFill>
                <a:latin typeface="Calibri"/>
                <a:ea typeface="Calibri"/>
                <a:cs typeface="Calibri"/>
              </a:rPr>
              <a:t> </a:t>
            </a:r>
            <a:r>
              <a:rPr sz="1400" b="1">
                <a:solidFill>
                  <a:srgbClr val="231F20"/>
                </a:solidFill>
                <a:latin typeface="Calibri"/>
                <a:ea typeface="Calibri"/>
                <a:cs typeface="Calibri"/>
              </a:rPr>
              <a:t>and</a:t>
            </a:r>
            <a:r>
              <a:rPr sz="1400" b="1" spc="-25">
                <a:solidFill>
                  <a:srgbClr val="231F20"/>
                </a:solidFill>
                <a:latin typeface="Calibri"/>
                <a:ea typeface="Calibri"/>
                <a:cs typeface="Calibri"/>
              </a:rPr>
              <a:t> </a:t>
            </a:r>
            <a:r>
              <a:rPr lang="en-GB" sz="1400" b="1" spc="-10">
                <a:solidFill>
                  <a:srgbClr val="231F20"/>
                </a:solidFill>
                <a:latin typeface="Calibri"/>
                <a:ea typeface="Calibri"/>
                <a:cs typeface="Calibri"/>
              </a:rPr>
              <a:t>marriage </a:t>
            </a:r>
            <a:r>
              <a:rPr lang="en-GB" sz="1400" b="1">
                <a:solidFill>
                  <a:srgbClr val="231F20"/>
                </a:solidFill>
                <a:latin typeface="Calibri"/>
                <a:ea typeface="Calibri"/>
                <a:cs typeface="Calibri"/>
              </a:rPr>
              <a:t>to</a:t>
            </a:r>
            <a:r>
              <a:rPr sz="1400" b="1" spc="-10">
                <a:solidFill>
                  <a:srgbClr val="231F20"/>
                </a:solidFill>
                <a:latin typeface="Calibri"/>
                <a:ea typeface="Calibri"/>
                <a:cs typeface="Calibri"/>
              </a:rPr>
              <a:t> </a:t>
            </a:r>
            <a:r>
              <a:rPr sz="1400" b="1">
                <a:solidFill>
                  <a:srgbClr val="231F20"/>
                </a:solidFill>
                <a:latin typeface="Calibri"/>
                <a:ea typeface="Calibri"/>
                <a:cs typeface="Calibri"/>
              </a:rPr>
              <a:t>Henry</a:t>
            </a:r>
            <a:r>
              <a:rPr sz="1400" b="1" spc="-5">
                <a:solidFill>
                  <a:srgbClr val="231F20"/>
                </a:solidFill>
                <a:latin typeface="Calibri"/>
                <a:ea typeface="Calibri"/>
                <a:cs typeface="Calibri"/>
              </a:rPr>
              <a:t> </a:t>
            </a:r>
            <a:r>
              <a:rPr sz="1400" b="1">
                <a:solidFill>
                  <a:srgbClr val="231F20"/>
                </a:solidFill>
                <a:latin typeface="Calibri"/>
                <a:ea typeface="Calibri"/>
                <a:cs typeface="Calibri"/>
              </a:rPr>
              <a:t>in</a:t>
            </a:r>
            <a:r>
              <a:rPr sz="1400" b="1" spc="-5">
                <a:solidFill>
                  <a:srgbClr val="231F20"/>
                </a:solidFill>
                <a:latin typeface="Calibri"/>
                <a:ea typeface="Calibri"/>
                <a:cs typeface="Calibri"/>
              </a:rPr>
              <a:t> </a:t>
            </a:r>
            <a:r>
              <a:rPr sz="1400" b="1">
                <a:solidFill>
                  <a:srgbClr val="231F20"/>
                </a:solidFill>
                <a:latin typeface="Calibri"/>
                <a:ea typeface="Calibri"/>
                <a:cs typeface="Calibri"/>
              </a:rPr>
              <a:t>1533,</a:t>
            </a:r>
            <a:r>
              <a:rPr sz="1400" b="1" spc="-5">
                <a:solidFill>
                  <a:srgbClr val="231F20"/>
                </a:solidFill>
                <a:latin typeface="Calibri"/>
                <a:ea typeface="Calibri"/>
                <a:cs typeface="Calibri"/>
              </a:rPr>
              <a:t> </a:t>
            </a:r>
            <a:r>
              <a:rPr sz="1400" b="1">
                <a:solidFill>
                  <a:srgbClr val="231F20"/>
                </a:solidFill>
                <a:latin typeface="Calibri"/>
                <a:ea typeface="Calibri"/>
                <a:cs typeface="Calibri"/>
              </a:rPr>
              <a:t>but</a:t>
            </a:r>
            <a:r>
              <a:rPr sz="1400" b="1" spc="-5">
                <a:solidFill>
                  <a:srgbClr val="231F20"/>
                </a:solidFill>
                <a:latin typeface="Calibri"/>
                <a:ea typeface="Calibri"/>
                <a:cs typeface="Calibri"/>
              </a:rPr>
              <a:t> </a:t>
            </a:r>
            <a:r>
              <a:rPr sz="1400" b="1">
                <a:solidFill>
                  <a:srgbClr val="231F20"/>
                </a:solidFill>
                <a:latin typeface="Calibri"/>
                <a:ea typeface="Calibri"/>
                <a:cs typeface="Calibri"/>
              </a:rPr>
              <a:t>the</a:t>
            </a:r>
            <a:r>
              <a:rPr sz="1400" b="1" spc="-5">
                <a:solidFill>
                  <a:srgbClr val="231F20"/>
                </a:solidFill>
                <a:latin typeface="Calibri"/>
                <a:ea typeface="Calibri"/>
                <a:cs typeface="Calibri"/>
              </a:rPr>
              <a:t> </a:t>
            </a:r>
            <a:r>
              <a:rPr sz="1400" b="1">
                <a:solidFill>
                  <a:srgbClr val="231F20"/>
                </a:solidFill>
                <a:latin typeface="Calibri"/>
                <a:ea typeface="Calibri"/>
                <a:cs typeface="Calibri"/>
              </a:rPr>
              <a:t>birth</a:t>
            </a:r>
            <a:r>
              <a:rPr sz="1400" b="1" spc="-5">
                <a:solidFill>
                  <a:srgbClr val="231F20"/>
                </a:solidFill>
                <a:latin typeface="Calibri"/>
                <a:ea typeface="Calibri"/>
                <a:cs typeface="Calibri"/>
              </a:rPr>
              <a:t> </a:t>
            </a:r>
            <a:r>
              <a:rPr sz="1400" b="1">
                <a:solidFill>
                  <a:srgbClr val="231F20"/>
                </a:solidFill>
                <a:latin typeface="Calibri"/>
                <a:ea typeface="Calibri"/>
                <a:cs typeface="Calibri"/>
              </a:rPr>
              <a:t>of</a:t>
            </a:r>
            <a:r>
              <a:rPr sz="1400" b="1" spc="-5">
                <a:solidFill>
                  <a:srgbClr val="231F20"/>
                </a:solidFill>
                <a:latin typeface="Calibri"/>
                <a:ea typeface="Calibri"/>
                <a:cs typeface="Calibri"/>
              </a:rPr>
              <a:t> </a:t>
            </a:r>
            <a:r>
              <a:rPr sz="1400" b="1">
                <a:solidFill>
                  <a:srgbClr val="231F20"/>
                </a:solidFill>
                <a:latin typeface="Calibri"/>
                <a:ea typeface="Calibri"/>
                <a:cs typeface="Calibri"/>
              </a:rPr>
              <a:t>a</a:t>
            </a:r>
            <a:r>
              <a:rPr sz="1400" b="1" spc="-10">
                <a:solidFill>
                  <a:srgbClr val="231F20"/>
                </a:solidFill>
                <a:latin typeface="Calibri"/>
                <a:ea typeface="Calibri"/>
                <a:cs typeface="Calibri"/>
              </a:rPr>
              <a:t> </a:t>
            </a:r>
            <a:r>
              <a:rPr sz="1400" b="1">
                <a:solidFill>
                  <a:srgbClr val="231F20"/>
                </a:solidFill>
                <a:latin typeface="Calibri"/>
                <a:ea typeface="Calibri"/>
                <a:cs typeface="Calibri"/>
              </a:rPr>
              <a:t>girl</a:t>
            </a:r>
            <a:r>
              <a:rPr sz="1400" b="1" spc="-5">
                <a:solidFill>
                  <a:srgbClr val="231F20"/>
                </a:solidFill>
                <a:latin typeface="Calibri"/>
                <a:ea typeface="Calibri"/>
                <a:cs typeface="Calibri"/>
              </a:rPr>
              <a:t> </a:t>
            </a:r>
            <a:r>
              <a:rPr sz="1400" b="1">
                <a:solidFill>
                  <a:srgbClr val="231F20"/>
                </a:solidFill>
                <a:latin typeface="Calibri"/>
                <a:ea typeface="Calibri"/>
                <a:cs typeface="Calibri"/>
              </a:rPr>
              <a:t>and</a:t>
            </a:r>
            <a:r>
              <a:rPr sz="1400" b="1" spc="-5">
                <a:solidFill>
                  <a:srgbClr val="231F20"/>
                </a:solidFill>
                <a:latin typeface="Calibri"/>
                <a:ea typeface="Calibri"/>
                <a:cs typeface="Calibri"/>
              </a:rPr>
              <a:t> </a:t>
            </a:r>
            <a:r>
              <a:rPr sz="1400" b="1" spc="-50">
                <a:solidFill>
                  <a:srgbClr val="231F20"/>
                </a:solidFill>
                <a:latin typeface="Calibri"/>
                <a:ea typeface="Calibri"/>
                <a:cs typeface="Calibri"/>
              </a:rPr>
              <a:t>a </a:t>
            </a:r>
            <a:r>
              <a:rPr sz="1400" b="1">
                <a:solidFill>
                  <a:srgbClr val="231F20"/>
                </a:solidFill>
                <a:latin typeface="Calibri"/>
                <a:ea typeface="Calibri"/>
                <a:cs typeface="Calibri"/>
              </a:rPr>
              <a:t>subsequent</a:t>
            </a:r>
            <a:r>
              <a:rPr sz="1400" b="1" spc="-15">
                <a:solidFill>
                  <a:srgbClr val="231F20"/>
                </a:solidFill>
                <a:latin typeface="Calibri"/>
                <a:ea typeface="Calibri"/>
                <a:cs typeface="Calibri"/>
              </a:rPr>
              <a:t> </a:t>
            </a:r>
            <a:r>
              <a:rPr sz="1400" b="1" spc="-10">
                <a:solidFill>
                  <a:srgbClr val="231F20"/>
                </a:solidFill>
                <a:latin typeface="Calibri"/>
                <a:ea typeface="Calibri"/>
                <a:cs typeface="Calibri"/>
              </a:rPr>
              <a:t>miscarriage </a:t>
            </a:r>
            <a:r>
              <a:rPr sz="1400" b="1">
                <a:solidFill>
                  <a:srgbClr val="231F20"/>
                </a:solidFill>
                <a:latin typeface="Calibri"/>
                <a:ea typeface="Calibri"/>
                <a:cs typeface="Calibri"/>
              </a:rPr>
              <a:t>meant</a:t>
            </a:r>
            <a:r>
              <a:rPr sz="1400" b="1" spc="-15">
                <a:solidFill>
                  <a:srgbClr val="231F20"/>
                </a:solidFill>
                <a:latin typeface="Calibri"/>
                <a:ea typeface="Calibri"/>
                <a:cs typeface="Calibri"/>
              </a:rPr>
              <a:t> </a:t>
            </a:r>
            <a:r>
              <a:rPr sz="1400" b="1">
                <a:solidFill>
                  <a:srgbClr val="231F20"/>
                </a:solidFill>
                <a:latin typeface="Calibri"/>
                <a:ea typeface="Calibri"/>
                <a:cs typeface="Calibri"/>
              </a:rPr>
              <a:t>that</a:t>
            </a:r>
            <a:r>
              <a:rPr sz="1400" b="1" spc="-10">
                <a:solidFill>
                  <a:srgbClr val="231F20"/>
                </a:solidFill>
                <a:latin typeface="Calibri"/>
                <a:ea typeface="Calibri"/>
                <a:cs typeface="Calibri"/>
              </a:rPr>
              <a:t> Anne’s influence </a:t>
            </a:r>
            <a:r>
              <a:rPr sz="1400" b="1">
                <a:solidFill>
                  <a:srgbClr val="231F20"/>
                </a:solidFill>
                <a:latin typeface="Calibri"/>
                <a:ea typeface="Calibri"/>
                <a:cs typeface="Calibri"/>
              </a:rPr>
              <a:t>with</a:t>
            </a:r>
            <a:r>
              <a:rPr sz="1400" b="1" spc="-10">
                <a:solidFill>
                  <a:srgbClr val="231F20"/>
                </a:solidFill>
                <a:latin typeface="Calibri"/>
                <a:ea typeface="Calibri"/>
                <a:cs typeface="Calibri"/>
              </a:rPr>
              <a:t> </a:t>
            </a:r>
            <a:r>
              <a:rPr sz="1400" b="1">
                <a:solidFill>
                  <a:srgbClr val="231F20"/>
                </a:solidFill>
                <a:latin typeface="Calibri"/>
                <a:ea typeface="Calibri"/>
                <a:cs typeface="Calibri"/>
              </a:rPr>
              <a:t>the</a:t>
            </a:r>
            <a:r>
              <a:rPr sz="1400" b="1" spc="-10">
                <a:solidFill>
                  <a:srgbClr val="231F20"/>
                </a:solidFill>
                <a:latin typeface="Calibri"/>
                <a:ea typeface="Calibri"/>
                <a:cs typeface="Calibri"/>
              </a:rPr>
              <a:t> </a:t>
            </a:r>
            <a:r>
              <a:rPr lang="en-GB" sz="1400" b="1" spc="-10">
                <a:solidFill>
                  <a:srgbClr val="231F20"/>
                </a:solidFill>
                <a:latin typeface="Calibri"/>
                <a:ea typeface="Calibri"/>
                <a:cs typeface="Calibri"/>
              </a:rPr>
              <a:t>K</a:t>
            </a:r>
            <a:r>
              <a:rPr lang="en-GB" sz="1400" b="1">
                <a:solidFill>
                  <a:srgbClr val="231F20"/>
                </a:solidFill>
                <a:latin typeface="Calibri"/>
                <a:ea typeface="Calibri"/>
                <a:cs typeface="Calibri"/>
              </a:rPr>
              <a:t>ing</a:t>
            </a:r>
            <a:r>
              <a:rPr sz="1400" b="1" spc="-10">
                <a:solidFill>
                  <a:srgbClr val="231F20"/>
                </a:solidFill>
                <a:latin typeface="Calibri"/>
                <a:ea typeface="Calibri"/>
                <a:cs typeface="Calibri"/>
              </a:rPr>
              <a:t> </a:t>
            </a:r>
            <a:r>
              <a:rPr lang="en-GB" sz="1400" b="1" spc="-10">
                <a:solidFill>
                  <a:srgbClr val="231F20"/>
                </a:solidFill>
                <a:latin typeface="Calibri"/>
                <a:ea typeface="Calibri"/>
                <a:cs typeface="Calibri"/>
              </a:rPr>
              <a:t>was </a:t>
            </a:r>
            <a:r>
              <a:rPr lang="en-GB" sz="1400" b="1">
                <a:solidFill>
                  <a:srgbClr val="231F20"/>
                </a:solidFill>
                <a:latin typeface="Calibri"/>
                <a:ea typeface="Calibri"/>
                <a:cs typeface="Calibri"/>
              </a:rPr>
              <a:t>already</a:t>
            </a:r>
            <a:r>
              <a:rPr sz="1400" b="1" spc="-10">
                <a:solidFill>
                  <a:srgbClr val="231F20"/>
                </a:solidFill>
                <a:latin typeface="Calibri"/>
                <a:ea typeface="Calibri"/>
                <a:cs typeface="Calibri"/>
              </a:rPr>
              <a:t> </a:t>
            </a:r>
            <a:r>
              <a:rPr sz="1400" b="1">
                <a:solidFill>
                  <a:srgbClr val="231F20"/>
                </a:solidFill>
                <a:latin typeface="Calibri"/>
                <a:ea typeface="Calibri"/>
                <a:cs typeface="Calibri"/>
              </a:rPr>
              <a:t>shaky</a:t>
            </a:r>
            <a:r>
              <a:rPr sz="1400" b="1" spc="-10">
                <a:solidFill>
                  <a:srgbClr val="231F20"/>
                </a:solidFill>
                <a:latin typeface="Calibri"/>
                <a:ea typeface="Calibri"/>
                <a:cs typeface="Calibri"/>
              </a:rPr>
              <a:t> </a:t>
            </a:r>
            <a:r>
              <a:rPr sz="1400" b="1" spc="-25">
                <a:solidFill>
                  <a:srgbClr val="231F20"/>
                </a:solidFill>
                <a:latin typeface="Calibri"/>
                <a:ea typeface="Calibri"/>
                <a:cs typeface="Calibri"/>
              </a:rPr>
              <a:t>by </a:t>
            </a:r>
            <a:r>
              <a:rPr sz="1400" b="1">
                <a:solidFill>
                  <a:srgbClr val="231F20"/>
                </a:solidFill>
                <a:latin typeface="Calibri"/>
                <a:ea typeface="Calibri"/>
                <a:cs typeface="Calibri"/>
              </a:rPr>
              <a:t>1534.</a:t>
            </a:r>
            <a:r>
              <a:rPr sz="1400" b="1" spc="-20">
                <a:solidFill>
                  <a:srgbClr val="231F20"/>
                </a:solidFill>
                <a:latin typeface="Calibri"/>
                <a:ea typeface="Calibri"/>
                <a:cs typeface="Calibri"/>
              </a:rPr>
              <a:t> </a:t>
            </a:r>
            <a:r>
              <a:rPr sz="1400" b="1">
                <a:solidFill>
                  <a:srgbClr val="231F20"/>
                </a:solidFill>
                <a:latin typeface="Calibri"/>
                <a:ea typeface="Calibri"/>
                <a:cs typeface="Calibri"/>
              </a:rPr>
              <a:t>Although</a:t>
            </a:r>
            <a:r>
              <a:rPr sz="1400" b="1" spc="-20">
                <a:solidFill>
                  <a:srgbClr val="231F20"/>
                </a:solidFill>
                <a:latin typeface="Calibri"/>
                <a:ea typeface="Calibri"/>
                <a:cs typeface="Calibri"/>
              </a:rPr>
              <a:t> </a:t>
            </a:r>
            <a:r>
              <a:rPr sz="1400" b="1">
                <a:solidFill>
                  <a:srgbClr val="231F20"/>
                </a:solidFill>
                <a:latin typeface="Calibri"/>
                <a:ea typeface="Calibri"/>
                <a:cs typeface="Calibri"/>
              </a:rPr>
              <a:t>you</a:t>
            </a:r>
            <a:r>
              <a:rPr sz="1400" b="1" spc="-20">
                <a:solidFill>
                  <a:srgbClr val="231F20"/>
                </a:solidFill>
                <a:latin typeface="Calibri"/>
                <a:ea typeface="Calibri"/>
                <a:cs typeface="Calibri"/>
              </a:rPr>
              <a:t> </a:t>
            </a:r>
            <a:r>
              <a:rPr sz="1400" b="1">
                <a:solidFill>
                  <a:srgbClr val="231F20"/>
                </a:solidFill>
                <a:latin typeface="Calibri"/>
                <a:ea typeface="Calibri"/>
                <a:cs typeface="Calibri"/>
              </a:rPr>
              <a:t>benefited</a:t>
            </a:r>
            <a:r>
              <a:rPr sz="1400" b="1" spc="-20">
                <a:solidFill>
                  <a:srgbClr val="231F20"/>
                </a:solidFill>
                <a:latin typeface="Calibri"/>
                <a:ea typeface="Calibri"/>
                <a:cs typeface="Calibri"/>
              </a:rPr>
              <a:t> </a:t>
            </a:r>
            <a:r>
              <a:rPr sz="1400" b="1">
                <a:solidFill>
                  <a:srgbClr val="231F20"/>
                </a:solidFill>
                <a:latin typeface="Calibri"/>
                <a:ea typeface="Calibri"/>
                <a:cs typeface="Calibri"/>
              </a:rPr>
              <a:t>from</a:t>
            </a:r>
            <a:r>
              <a:rPr sz="1400" b="1" spc="-20">
                <a:solidFill>
                  <a:srgbClr val="231F20"/>
                </a:solidFill>
                <a:latin typeface="Calibri"/>
                <a:ea typeface="Calibri"/>
                <a:cs typeface="Calibri"/>
              </a:rPr>
              <a:t> </a:t>
            </a:r>
            <a:r>
              <a:rPr sz="1400" b="1" spc="-10">
                <a:solidFill>
                  <a:srgbClr val="231F20"/>
                </a:solidFill>
                <a:latin typeface="Calibri"/>
                <a:ea typeface="Calibri"/>
                <a:cs typeface="Calibri"/>
              </a:rPr>
              <a:t>Henry’s </a:t>
            </a:r>
            <a:r>
              <a:rPr sz="1400" b="1">
                <a:solidFill>
                  <a:srgbClr val="231F20"/>
                </a:solidFill>
                <a:latin typeface="Calibri"/>
                <a:ea typeface="Calibri"/>
                <a:cs typeface="Calibri"/>
              </a:rPr>
              <a:t>break</a:t>
            </a:r>
            <a:r>
              <a:rPr sz="1400" b="1" spc="-25">
                <a:solidFill>
                  <a:srgbClr val="231F20"/>
                </a:solidFill>
                <a:latin typeface="Calibri"/>
                <a:ea typeface="Calibri"/>
                <a:cs typeface="Calibri"/>
              </a:rPr>
              <a:t> </a:t>
            </a:r>
            <a:r>
              <a:rPr sz="1400" b="1">
                <a:solidFill>
                  <a:srgbClr val="231F20"/>
                </a:solidFill>
                <a:latin typeface="Calibri"/>
                <a:ea typeface="Calibri"/>
                <a:cs typeface="Calibri"/>
              </a:rPr>
              <a:t>with</a:t>
            </a:r>
            <a:r>
              <a:rPr sz="1400" b="1" spc="-25">
                <a:solidFill>
                  <a:srgbClr val="231F20"/>
                </a:solidFill>
                <a:latin typeface="Calibri"/>
                <a:ea typeface="Calibri"/>
                <a:cs typeface="Calibri"/>
              </a:rPr>
              <a:t> </a:t>
            </a:r>
            <a:r>
              <a:rPr sz="1400" b="1">
                <a:solidFill>
                  <a:srgbClr val="231F20"/>
                </a:solidFill>
                <a:latin typeface="Calibri"/>
                <a:ea typeface="Calibri"/>
                <a:cs typeface="Calibri"/>
              </a:rPr>
              <a:t>Rome,</a:t>
            </a:r>
            <a:r>
              <a:rPr sz="1400" b="1" spc="-20">
                <a:solidFill>
                  <a:srgbClr val="231F20"/>
                </a:solidFill>
                <a:latin typeface="Calibri"/>
                <a:ea typeface="Calibri"/>
                <a:cs typeface="Calibri"/>
              </a:rPr>
              <a:t> </a:t>
            </a:r>
            <a:r>
              <a:rPr sz="1400" b="1">
                <a:solidFill>
                  <a:srgbClr val="231F20"/>
                </a:solidFill>
                <a:latin typeface="Calibri"/>
                <a:ea typeface="Calibri"/>
                <a:cs typeface="Calibri"/>
              </a:rPr>
              <a:t>you</a:t>
            </a:r>
            <a:r>
              <a:rPr sz="1400" b="1" spc="-25">
                <a:solidFill>
                  <a:srgbClr val="231F20"/>
                </a:solidFill>
                <a:latin typeface="Calibri"/>
                <a:ea typeface="Calibri"/>
                <a:cs typeface="Calibri"/>
              </a:rPr>
              <a:t> </a:t>
            </a:r>
            <a:r>
              <a:rPr sz="1400" b="1">
                <a:solidFill>
                  <a:srgbClr val="231F20"/>
                </a:solidFill>
                <a:latin typeface="Calibri"/>
                <a:ea typeface="Calibri"/>
                <a:cs typeface="Calibri"/>
              </a:rPr>
              <a:t>and</a:t>
            </a:r>
            <a:r>
              <a:rPr sz="1400" b="1" spc="-25">
                <a:solidFill>
                  <a:srgbClr val="231F20"/>
                </a:solidFill>
                <a:latin typeface="Calibri"/>
                <a:ea typeface="Calibri"/>
                <a:cs typeface="Calibri"/>
              </a:rPr>
              <a:t> </a:t>
            </a:r>
            <a:r>
              <a:rPr sz="1400" b="1">
                <a:solidFill>
                  <a:srgbClr val="231F20"/>
                </a:solidFill>
                <a:latin typeface="Calibri"/>
                <a:ea typeface="Calibri"/>
                <a:cs typeface="Calibri"/>
              </a:rPr>
              <a:t>your</a:t>
            </a:r>
            <a:r>
              <a:rPr sz="1400" b="1" spc="-20">
                <a:solidFill>
                  <a:srgbClr val="231F20"/>
                </a:solidFill>
                <a:latin typeface="Calibri"/>
                <a:ea typeface="Calibri"/>
                <a:cs typeface="Calibri"/>
              </a:rPr>
              <a:t> </a:t>
            </a:r>
            <a:r>
              <a:rPr sz="1400" b="1">
                <a:solidFill>
                  <a:srgbClr val="231F20"/>
                </a:solidFill>
                <a:latin typeface="Calibri"/>
                <a:ea typeface="Calibri"/>
                <a:cs typeface="Calibri"/>
              </a:rPr>
              <a:t>family</a:t>
            </a:r>
            <a:r>
              <a:rPr sz="1400" b="1" spc="-25">
                <a:solidFill>
                  <a:srgbClr val="231F20"/>
                </a:solidFill>
                <a:latin typeface="Calibri"/>
                <a:ea typeface="Calibri"/>
                <a:cs typeface="Calibri"/>
              </a:rPr>
              <a:t> </a:t>
            </a:r>
            <a:r>
              <a:rPr sz="1400" b="1" spc="-10">
                <a:solidFill>
                  <a:srgbClr val="231F20"/>
                </a:solidFill>
                <a:latin typeface="Calibri"/>
                <a:ea typeface="Calibri"/>
                <a:cs typeface="Calibri"/>
              </a:rPr>
              <a:t>remain </a:t>
            </a:r>
            <a:r>
              <a:rPr sz="1400" b="1">
                <a:solidFill>
                  <a:srgbClr val="231F20"/>
                </a:solidFill>
                <a:latin typeface="Calibri"/>
                <a:ea typeface="Calibri"/>
                <a:cs typeface="Calibri"/>
              </a:rPr>
              <a:t>traditional</a:t>
            </a:r>
            <a:r>
              <a:rPr sz="1400" b="1" spc="-30">
                <a:solidFill>
                  <a:srgbClr val="231F20"/>
                </a:solidFill>
                <a:latin typeface="Calibri"/>
                <a:ea typeface="Calibri"/>
                <a:cs typeface="Calibri"/>
              </a:rPr>
              <a:t> </a:t>
            </a:r>
            <a:r>
              <a:rPr sz="1400" b="1">
                <a:solidFill>
                  <a:srgbClr val="231F20"/>
                </a:solidFill>
                <a:latin typeface="Calibri"/>
                <a:ea typeface="Calibri"/>
                <a:cs typeface="Calibri"/>
              </a:rPr>
              <a:t>in</a:t>
            </a:r>
            <a:r>
              <a:rPr sz="1400" b="1" spc="-25">
                <a:solidFill>
                  <a:srgbClr val="231F20"/>
                </a:solidFill>
                <a:latin typeface="Calibri"/>
                <a:ea typeface="Calibri"/>
                <a:cs typeface="Calibri"/>
              </a:rPr>
              <a:t> </a:t>
            </a:r>
            <a:r>
              <a:rPr sz="1400" b="1">
                <a:solidFill>
                  <a:srgbClr val="231F20"/>
                </a:solidFill>
                <a:latin typeface="Calibri"/>
                <a:ea typeface="Calibri"/>
                <a:cs typeface="Calibri"/>
              </a:rPr>
              <a:t>most</a:t>
            </a:r>
            <a:r>
              <a:rPr sz="1400" b="1" spc="-20">
                <a:solidFill>
                  <a:srgbClr val="231F20"/>
                </a:solidFill>
                <a:latin typeface="Calibri"/>
                <a:ea typeface="Calibri"/>
                <a:cs typeface="Calibri"/>
              </a:rPr>
              <a:t> </a:t>
            </a:r>
            <a:r>
              <a:rPr sz="1400" b="1">
                <a:solidFill>
                  <a:srgbClr val="231F20"/>
                </a:solidFill>
                <a:latin typeface="Calibri"/>
                <a:ea typeface="Calibri"/>
                <a:cs typeface="Calibri"/>
              </a:rPr>
              <a:t>religious</a:t>
            </a:r>
            <a:r>
              <a:rPr sz="1400" b="1" spc="-25">
                <a:solidFill>
                  <a:srgbClr val="231F20"/>
                </a:solidFill>
                <a:latin typeface="Calibri"/>
                <a:ea typeface="Calibri"/>
                <a:cs typeface="Calibri"/>
              </a:rPr>
              <a:t> </a:t>
            </a:r>
            <a:r>
              <a:rPr sz="1400" b="1" spc="-10">
                <a:solidFill>
                  <a:srgbClr val="231F20"/>
                </a:solidFill>
                <a:latin typeface="Calibri"/>
                <a:ea typeface="Calibri"/>
                <a:cs typeface="Calibri"/>
              </a:rPr>
              <a:t>matters,</a:t>
            </a:r>
            <a:r>
              <a:rPr sz="1400" b="1" spc="-25">
                <a:solidFill>
                  <a:srgbClr val="231F20"/>
                </a:solidFill>
                <a:latin typeface="Calibri"/>
                <a:ea typeface="Calibri"/>
                <a:cs typeface="Calibri"/>
              </a:rPr>
              <a:t> </a:t>
            </a:r>
            <a:r>
              <a:rPr sz="1400" b="1" spc="-10">
                <a:solidFill>
                  <a:srgbClr val="231F20"/>
                </a:solidFill>
                <a:latin typeface="Calibri"/>
                <a:ea typeface="Calibri"/>
                <a:cs typeface="Calibri"/>
              </a:rPr>
              <a:t>disliking</a:t>
            </a:r>
            <a:r>
              <a:rPr lang="en-GB" sz="1400" b="1" spc="-10">
                <a:solidFill>
                  <a:srgbClr val="231F20"/>
                </a:solidFill>
                <a:latin typeface="Calibri"/>
                <a:ea typeface="Calibri"/>
                <a:cs typeface="Calibri"/>
              </a:rPr>
              <a:t> </a:t>
            </a:r>
            <a:r>
              <a:rPr sz="1400" b="1">
                <a:solidFill>
                  <a:srgbClr val="231F20"/>
                </a:solidFill>
                <a:latin typeface="Calibri"/>
                <a:ea typeface="Calibri"/>
                <a:cs typeface="Calibri"/>
              </a:rPr>
              <a:t>many</a:t>
            </a:r>
            <a:r>
              <a:rPr sz="1400" b="1" spc="-15">
                <a:solidFill>
                  <a:srgbClr val="231F20"/>
                </a:solidFill>
                <a:latin typeface="Calibri"/>
                <a:ea typeface="Calibri"/>
                <a:cs typeface="Calibri"/>
              </a:rPr>
              <a:t> </a:t>
            </a:r>
            <a:r>
              <a:rPr sz="1400" b="1" spc="-10">
                <a:solidFill>
                  <a:srgbClr val="231F20"/>
                </a:solidFill>
                <a:latin typeface="Calibri"/>
                <a:ea typeface="Calibri"/>
                <a:cs typeface="Calibri"/>
              </a:rPr>
              <a:t>Protestant</a:t>
            </a:r>
            <a:r>
              <a:rPr sz="1400" b="1" spc="-15">
                <a:solidFill>
                  <a:srgbClr val="231F20"/>
                </a:solidFill>
                <a:latin typeface="Calibri"/>
                <a:ea typeface="Calibri"/>
                <a:cs typeface="Calibri"/>
              </a:rPr>
              <a:t> </a:t>
            </a:r>
            <a:r>
              <a:rPr sz="1400" b="1" spc="-10">
                <a:solidFill>
                  <a:srgbClr val="231F20"/>
                </a:solidFill>
                <a:latin typeface="Calibri"/>
                <a:ea typeface="Calibri"/>
                <a:cs typeface="Calibri"/>
              </a:rPr>
              <a:t>innovations.</a:t>
            </a:r>
            <a:r>
              <a:rPr sz="1400" b="1" spc="-15">
                <a:solidFill>
                  <a:srgbClr val="231F20"/>
                </a:solidFill>
                <a:latin typeface="Calibri"/>
                <a:ea typeface="Calibri"/>
                <a:cs typeface="Calibri"/>
              </a:rPr>
              <a:t> </a:t>
            </a:r>
            <a:r>
              <a:rPr sz="1400" b="1">
                <a:solidFill>
                  <a:srgbClr val="231F20"/>
                </a:solidFill>
                <a:latin typeface="Calibri"/>
                <a:ea typeface="Calibri"/>
                <a:cs typeface="Calibri"/>
              </a:rPr>
              <a:t>Indeed,</a:t>
            </a:r>
            <a:r>
              <a:rPr sz="1400" b="1" spc="-15">
                <a:solidFill>
                  <a:srgbClr val="231F20"/>
                </a:solidFill>
                <a:latin typeface="Calibri"/>
                <a:ea typeface="Calibri"/>
                <a:cs typeface="Calibri"/>
              </a:rPr>
              <a:t> </a:t>
            </a:r>
            <a:r>
              <a:rPr sz="1400" b="1">
                <a:solidFill>
                  <a:srgbClr val="231F20"/>
                </a:solidFill>
                <a:latin typeface="Calibri"/>
                <a:ea typeface="Calibri"/>
                <a:cs typeface="Calibri"/>
              </a:rPr>
              <a:t>you</a:t>
            </a:r>
            <a:r>
              <a:rPr sz="1400" b="1" spc="-15">
                <a:solidFill>
                  <a:srgbClr val="231F20"/>
                </a:solidFill>
                <a:latin typeface="Calibri"/>
                <a:ea typeface="Calibri"/>
                <a:cs typeface="Calibri"/>
              </a:rPr>
              <a:t> </a:t>
            </a:r>
            <a:r>
              <a:rPr sz="1400" b="1" spc="-20">
                <a:solidFill>
                  <a:srgbClr val="231F20"/>
                </a:solidFill>
                <a:latin typeface="Calibri"/>
                <a:ea typeface="Calibri"/>
                <a:cs typeface="Calibri"/>
              </a:rPr>
              <a:t>once </a:t>
            </a:r>
            <a:r>
              <a:rPr sz="1400" b="1">
                <a:solidFill>
                  <a:srgbClr val="231F20"/>
                </a:solidFill>
                <a:latin typeface="Calibri"/>
                <a:ea typeface="Calibri"/>
                <a:cs typeface="Calibri"/>
              </a:rPr>
              <a:t>declared</a:t>
            </a:r>
            <a:r>
              <a:rPr sz="1400" b="1" spc="-30">
                <a:solidFill>
                  <a:srgbClr val="231F20"/>
                </a:solidFill>
                <a:latin typeface="Calibri"/>
                <a:ea typeface="Calibri"/>
                <a:cs typeface="Calibri"/>
              </a:rPr>
              <a:t> </a:t>
            </a:r>
            <a:r>
              <a:rPr sz="1400" b="1">
                <a:solidFill>
                  <a:srgbClr val="231F20"/>
                </a:solidFill>
                <a:latin typeface="Calibri"/>
                <a:ea typeface="Calibri"/>
                <a:cs typeface="Calibri"/>
              </a:rPr>
              <a:t>proudly</a:t>
            </a:r>
            <a:r>
              <a:rPr sz="1400" b="1" spc="-30">
                <a:solidFill>
                  <a:srgbClr val="231F20"/>
                </a:solidFill>
                <a:latin typeface="Calibri"/>
                <a:ea typeface="Calibri"/>
                <a:cs typeface="Calibri"/>
              </a:rPr>
              <a:t> </a:t>
            </a:r>
            <a:r>
              <a:rPr sz="1400" b="1">
                <a:solidFill>
                  <a:srgbClr val="231F20"/>
                </a:solidFill>
                <a:latin typeface="Calibri"/>
                <a:ea typeface="Calibri"/>
                <a:cs typeface="Calibri"/>
              </a:rPr>
              <a:t>that</a:t>
            </a:r>
            <a:r>
              <a:rPr sz="1400" b="1" spc="-30">
                <a:solidFill>
                  <a:srgbClr val="231F20"/>
                </a:solidFill>
                <a:latin typeface="Calibri"/>
                <a:ea typeface="Calibri"/>
                <a:cs typeface="Calibri"/>
              </a:rPr>
              <a:t> </a:t>
            </a:r>
            <a:r>
              <a:rPr sz="1400" b="1">
                <a:solidFill>
                  <a:srgbClr val="231F20"/>
                </a:solidFill>
                <a:latin typeface="Calibri"/>
                <a:ea typeface="Calibri"/>
                <a:cs typeface="Calibri"/>
              </a:rPr>
              <a:t>you</a:t>
            </a:r>
            <a:r>
              <a:rPr sz="1400" b="1" spc="-30">
                <a:solidFill>
                  <a:srgbClr val="231F20"/>
                </a:solidFill>
                <a:latin typeface="Calibri"/>
                <a:ea typeface="Calibri"/>
                <a:cs typeface="Calibri"/>
              </a:rPr>
              <a:t> </a:t>
            </a:r>
            <a:r>
              <a:rPr sz="1400" b="1">
                <a:solidFill>
                  <a:srgbClr val="231F20"/>
                </a:solidFill>
                <a:latin typeface="Calibri"/>
                <a:ea typeface="Calibri"/>
                <a:cs typeface="Calibri"/>
              </a:rPr>
              <a:t>would</a:t>
            </a:r>
            <a:r>
              <a:rPr sz="1400" b="1" spc="-25">
                <a:solidFill>
                  <a:srgbClr val="231F20"/>
                </a:solidFill>
                <a:latin typeface="Calibri"/>
                <a:ea typeface="Calibri"/>
                <a:cs typeface="Calibri"/>
              </a:rPr>
              <a:t> </a:t>
            </a:r>
            <a:r>
              <a:rPr sz="1400" b="1">
                <a:solidFill>
                  <a:srgbClr val="231F20"/>
                </a:solidFill>
                <a:latin typeface="Calibri"/>
                <a:ea typeface="Calibri"/>
                <a:cs typeface="Calibri"/>
              </a:rPr>
              <a:t>never</a:t>
            </a:r>
            <a:r>
              <a:rPr sz="1400" b="1" spc="-30">
                <a:solidFill>
                  <a:srgbClr val="231F20"/>
                </a:solidFill>
                <a:latin typeface="Calibri"/>
                <a:ea typeface="Calibri"/>
                <a:cs typeface="Calibri"/>
              </a:rPr>
              <a:t> </a:t>
            </a:r>
            <a:r>
              <a:rPr sz="1400" b="1">
                <a:solidFill>
                  <a:srgbClr val="231F20"/>
                </a:solidFill>
                <a:latin typeface="Calibri"/>
                <a:ea typeface="Calibri"/>
                <a:cs typeface="Calibri"/>
              </a:rPr>
              <a:t>read</a:t>
            </a:r>
            <a:r>
              <a:rPr sz="1400" b="1" spc="-30">
                <a:solidFill>
                  <a:srgbClr val="231F20"/>
                </a:solidFill>
                <a:latin typeface="Calibri"/>
                <a:ea typeface="Calibri"/>
                <a:cs typeface="Calibri"/>
              </a:rPr>
              <a:t> </a:t>
            </a:r>
            <a:r>
              <a:rPr sz="1400" b="1" spc="-25">
                <a:solidFill>
                  <a:srgbClr val="231F20"/>
                </a:solidFill>
                <a:latin typeface="Calibri"/>
                <a:ea typeface="Calibri"/>
                <a:cs typeface="Calibri"/>
              </a:rPr>
              <a:t>the </a:t>
            </a:r>
            <a:r>
              <a:rPr sz="1400" b="1">
                <a:solidFill>
                  <a:srgbClr val="231F20"/>
                </a:solidFill>
                <a:latin typeface="Calibri"/>
                <a:ea typeface="Calibri"/>
                <a:cs typeface="Calibri"/>
              </a:rPr>
              <a:t>Bible</a:t>
            </a:r>
            <a:r>
              <a:rPr sz="1400" b="1" spc="-15">
                <a:solidFill>
                  <a:srgbClr val="231F20"/>
                </a:solidFill>
                <a:latin typeface="Calibri"/>
                <a:ea typeface="Calibri"/>
                <a:cs typeface="Calibri"/>
              </a:rPr>
              <a:t> </a:t>
            </a:r>
            <a:r>
              <a:rPr sz="1400" b="1">
                <a:solidFill>
                  <a:srgbClr val="231F20"/>
                </a:solidFill>
                <a:latin typeface="Calibri"/>
                <a:ea typeface="Calibri"/>
                <a:cs typeface="Calibri"/>
              </a:rPr>
              <a:t>in</a:t>
            </a:r>
            <a:r>
              <a:rPr sz="1400" b="1" spc="-10">
                <a:solidFill>
                  <a:srgbClr val="231F20"/>
                </a:solidFill>
                <a:latin typeface="Calibri"/>
                <a:ea typeface="Calibri"/>
                <a:cs typeface="Calibri"/>
              </a:rPr>
              <a:t> </a:t>
            </a:r>
            <a:r>
              <a:rPr sz="1400" b="1">
                <a:solidFill>
                  <a:srgbClr val="231F20"/>
                </a:solidFill>
                <a:latin typeface="Calibri"/>
                <a:ea typeface="Calibri"/>
                <a:cs typeface="Calibri"/>
              </a:rPr>
              <a:t>English! Nonetheless,</a:t>
            </a:r>
            <a:r>
              <a:rPr sz="1400" b="1" spc="-15">
                <a:solidFill>
                  <a:srgbClr val="231F20"/>
                </a:solidFill>
                <a:latin typeface="Calibri"/>
                <a:ea typeface="Calibri"/>
                <a:cs typeface="Calibri"/>
              </a:rPr>
              <a:t> </a:t>
            </a:r>
            <a:r>
              <a:rPr sz="1400" b="1">
                <a:solidFill>
                  <a:srgbClr val="231F20"/>
                </a:solidFill>
                <a:latin typeface="Calibri"/>
                <a:ea typeface="Calibri"/>
                <a:cs typeface="Calibri"/>
              </a:rPr>
              <a:t>you</a:t>
            </a:r>
            <a:r>
              <a:rPr sz="1400" b="1" spc="-10">
                <a:solidFill>
                  <a:srgbClr val="231F20"/>
                </a:solidFill>
                <a:latin typeface="Calibri"/>
                <a:ea typeface="Calibri"/>
                <a:cs typeface="Calibri"/>
              </a:rPr>
              <a:t> </a:t>
            </a:r>
            <a:r>
              <a:rPr sz="1400" b="1">
                <a:solidFill>
                  <a:srgbClr val="231F20"/>
                </a:solidFill>
                <a:latin typeface="Calibri"/>
                <a:ea typeface="Calibri"/>
                <a:cs typeface="Calibri"/>
              </a:rPr>
              <a:t>are</a:t>
            </a:r>
            <a:r>
              <a:rPr sz="1400" b="1" spc="-15">
                <a:solidFill>
                  <a:srgbClr val="231F20"/>
                </a:solidFill>
                <a:latin typeface="Calibri"/>
                <a:ea typeface="Calibri"/>
                <a:cs typeface="Calibri"/>
              </a:rPr>
              <a:t> </a:t>
            </a:r>
            <a:r>
              <a:rPr sz="1400" b="1" spc="-10">
                <a:solidFill>
                  <a:srgbClr val="231F20"/>
                </a:solidFill>
                <a:latin typeface="Calibri"/>
                <a:ea typeface="Calibri"/>
                <a:cs typeface="Calibri"/>
              </a:rPr>
              <a:t>careful </a:t>
            </a:r>
            <a:r>
              <a:rPr sz="1400" b="1" spc="-25">
                <a:solidFill>
                  <a:srgbClr val="231F20"/>
                </a:solidFill>
                <a:latin typeface="Calibri"/>
                <a:ea typeface="Calibri"/>
                <a:cs typeface="Calibri"/>
              </a:rPr>
              <a:t>to </a:t>
            </a:r>
            <a:r>
              <a:rPr lang="en-GB" sz="1400" b="1">
                <a:solidFill>
                  <a:srgbClr val="231F20"/>
                </a:solidFill>
                <a:latin typeface="Calibri"/>
                <a:ea typeface="Calibri"/>
                <a:cs typeface="Calibri"/>
              </a:rPr>
              <a:t>criticise</a:t>
            </a:r>
            <a:r>
              <a:rPr sz="1400" b="1" spc="-20">
                <a:solidFill>
                  <a:srgbClr val="231F20"/>
                </a:solidFill>
                <a:latin typeface="Calibri"/>
                <a:ea typeface="Calibri"/>
                <a:cs typeface="Calibri"/>
              </a:rPr>
              <a:t> </a:t>
            </a:r>
            <a:r>
              <a:rPr sz="1400" b="1">
                <a:solidFill>
                  <a:srgbClr val="231F20"/>
                </a:solidFill>
                <a:latin typeface="Calibri"/>
                <a:ea typeface="Calibri"/>
                <a:cs typeface="Calibri"/>
              </a:rPr>
              <a:t>the</a:t>
            </a:r>
            <a:r>
              <a:rPr sz="1400" b="1" spc="-15">
                <a:solidFill>
                  <a:srgbClr val="231F20"/>
                </a:solidFill>
                <a:latin typeface="Calibri"/>
                <a:ea typeface="Calibri"/>
                <a:cs typeface="Calibri"/>
              </a:rPr>
              <a:t> </a:t>
            </a:r>
            <a:r>
              <a:rPr sz="1400" b="1">
                <a:solidFill>
                  <a:srgbClr val="231F20"/>
                </a:solidFill>
                <a:latin typeface="Calibri"/>
                <a:ea typeface="Calibri"/>
                <a:cs typeface="Calibri"/>
              </a:rPr>
              <a:t>wealth</a:t>
            </a:r>
            <a:r>
              <a:rPr sz="1400" b="1" spc="-20">
                <a:solidFill>
                  <a:srgbClr val="231F20"/>
                </a:solidFill>
                <a:latin typeface="Calibri"/>
                <a:ea typeface="Calibri"/>
                <a:cs typeface="Calibri"/>
              </a:rPr>
              <a:t> </a:t>
            </a:r>
            <a:r>
              <a:rPr sz="1400" b="1">
                <a:solidFill>
                  <a:srgbClr val="231F20"/>
                </a:solidFill>
                <a:latin typeface="Calibri"/>
                <a:ea typeface="Calibri"/>
                <a:cs typeface="Calibri"/>
              </a:rPr>
              <a:t>and</a:t>
            </a:r>
            <a:r>
              <a:rPr sz="1400" b="1" spc="-15">
                <a:solidFill>
                  <a:srgbClr val="231F20"/>
                </a:solidFill>
                <a:latin typeface="Calibri"/>
                <a:ea typeface="Calibri"/>
                <a:cs typeface="Calibri"/>
              </a:rPr>
              <a:t> </a:t>
            </a:r>
            <a:r>
              <a:rPr sz="1400" b="1">
                <a:solidFill>
                  <a:srgbClr val="231F20"/>
                </a:solidFill>
                <a:latin typeface="Calibri"/>
                <a:ea typeface="Calibri"/>
                <a:cs typeface="Calibri"/>
              </a:rPr>
              <a:t>luxury</a:t>
            </a:r>
            <a:r>
              <a:rPr sz="1400" b="1" spc="-15">
                <a:solidFill>
                  <a:srgbClr val="231F20"/>
                </a:solidFill>
                <a:latin typeface="Calibri"/>
                <a:ea typeface="Calibri"/>
                <a:cs typeface="Calibri"/>
              </a:rPr>
              <a:t> </a:t>
            </a:r>
            <a:r>
              <a:rPr sz="1400" b="1">
                <a:solidFill>
                  <a:srgbClr val="231F20"/>
                </a:solidFill>
                <a:latin typeface="Calibri"/>
                <a:ea typeface="Calibri"/>
                <a:cs typeface="Calibri"/>
              </a:rPr>
              <a:t>of</a:t>
            </a:r>
            <a:r>
              <a:rPr sz="1400" b="1" spc="-20">
                <a:solidFill>
                  <a:srgbClr val="231F20"/>
                </a:solidFill>
                <a:latin typeface="Calibri"/>
                <a:ea typeface="Calibri"/>
                <a:cs typeface="Calibri"/>
              </a:rPr>
              <a:t> </a:t>
            </a:r>
            <a:r>
              <a:rPr sz="1400" b="1" spc="-10">
                <a:solidFill>
                  <a:srgbClr val="231F20"/>
                </a:solidFill>
                <a:latin typeface="Calibri"/>
                <a:ea typeface="Calibri"/>
                <a:cs typeface="Calibri"/>
              </a:rPr>
              <a:t>monasteries publicly, </a:t>
            </a:r>
            <a:r>
              <a:rPr sz="1400" b="1">
                <a:solidFill>
                  <a:srgbClr val="231F20"/>
                </a:solidFill>
                <a:latin typeface="Calibri"/>
                <a:ea typeface="Calibri"/>
                <a:cs typeface="Calibri"/>
              </a:rPr>
              <a:t>knowing</a:t>
            </a:r>
            <a:r>
              <a:rPr sz="1400" b="1" spc="-5">
                <a:solidFill>
                  <a:srgbClr val="231F20"/>
                </a:solidFill>
                <a:latin typeface="Calibri"/>
                <a:ea typeface="Calibri"/>
                <a:cs typeface="Calibri"/>
              </a:rPr>
              <a:t> </a:t>
            </a:r>
            <a:r>
              <a:rPr lang="en-GB" sz="1400" b="1" spc="-5">
                <a:solidFill>
                  <a:srgbClr val="231F20"/>
                </a:solidFill>
                <a:latin typeface="Calibri"/>
                <a:ea typeface="Calibri"/>
                <a:cs typeface="Calibri"/>
              </a:rPr>
              <a:t>that </a:t>
            </a:r>
            <a:r>
              <a:rPr lang="en-GB" sz="1400" b="1">
                <a:solidFill>
                  <a:srgbClr val="231F20"/>
                </a:solidFill>
                <a:latin typeface="Calibri"/>
                <a:ea typeface="Calibri"/>
                <a:cs typeface="Calibri"/>
              </a:rPr>
              <a:t>this</a:t>
            </a:r>
            <a:r>
              <a:rPr sz="1400" b="1" spc="-10">
                <a:solidFill>
                  <a:srgbClr val="231F20"/>
                </a:solidFill>
                <a:latin typeface="Calibri"/>
                <a:ea typeface="Calibri"/>
                <a:cs typeface="Calibri"/>
              </a:rPr>
              <a:t> </a:t>
            </a:r>
            <a:r>
              <a:rPr sz="1400" b="1">
                <a:solidFill>
                  <a:srgbClr val="231F20"/>
                </a:solidFill>
                <a:latin typeface="Calibri"/>
                <a:ea typeface="Calibri"/>
                <a:cs typeface="Calibri"/>
              </a:rPr>
              <a:t>will</a:t>
            </a:r>
            <a:r>
              <a:rPr sz="1400" b="1" spc="-5">
                <a:solidFill>
                  <a:srgbClr val="231F20"/>
                </a:solidFill>
                <a:latin typeface="Calibri"/>
                <a:ea typeface="Calibri"/>
                <a:cs typeface="Calibri"/>
              </a:rPr>
              <a:t> </a:t>
            </a:r>
            <a:r>
              <a:rPr sz="1400" b="1">
                <a:solidFill>
                  <a:srgbClr val="231F20"/>
                </a:solidFill>
                <a:latin typeface="Calibri"/>
                <a:ea typeface="Calibri"/>
                <a:cs typeface="Calibri"/>
              </a:rPr>
              <a:t>please</a:t>
            </a:r>
            <a:r>
              <a:rPr sz="1400" b="1" spc="-10">
                <a:solidFill>
                  <a:srgbClr val="231F20"/>
                </a:solidFill>
                <a:latin typeface="Calibri"/>
                <a:ea typeface="Calibri"/>
                <a:cs typeface="Calibri"/>
              </a:rPr>
              <a:t> </a:t>
            </a:r>
            <a:r>
              <a:rPr sz="1400" b="1">
                <a:solidFill>
                  <a:srgbClr val="231F20"/>
                </a:solidFill>
                <a:latin typeface="Calibri"/>
                <a:ea typeface="Calibri"/>
                <a:cs typeface="Calibri"/>
              </a:rPr>
              <a:t>the</a:t>
            </a:r>
            <a:r>
              <a:rPr sz="1400" b="1" spc="-5">
                <a:solidFill>
                  <a:srgbClr val="231F20"/>
                </a:solidFill>
                <a:latin typeface="Calibri"/>
                <a:ea typeface="Calibri"/>
                <a:cs typeface="Calibri"/>
              </a:rPr>
              <a:t> </a:t>
            </a:r>
            <a:r>
              <a:rPr lang="en-GB" sz="1400" b="1" spc="-5">
                <a:solidFill>
                  <a:srgbClr val="231F20"/>
                </a:solidFill>
                <a:latin typeface="Calibri"/>
                <a:ea typeface="Calibri"/>
                <a:cs typeface="Calibri"/>
              </a:rPr>
              <a:t>K</a:t>
            </a:r>
            <a:r>
              <a:rPr lang="en-GB" sz="1400" b="1" spc="-20">
                <a:solidFill>
                  <a:srgbClr val="231F20"/>
                </a:solidFill>
                <a:latin typeface="Calibri"/>
                <a:ea typeface="Calibri"/>
                <a:cs typeface="Calibri"/>
              </a:rPr>
              <a:t>ing</a:t>
            </a:r>
            <a:r>
              <a:rPr sz="1400" b="1" spc="-20">
                <a:solidFill>
                  <a:srgbClr val="231F20"/>
                </a:solidFill>
                <a:latin typeface="Calibri"/>
                <a:ea typeface="Calibri"/>
                <a:cs typeface="Calibri"/>
              </a:rPr>
              <a:t>.</a:t>
            </a:r>
            <a:endParaRPr lang="en-US" sz="1400">
              <a:latin typeface="Calibri"/>
              <a:ea typeface="Calibri"/>
              <a:cs typeface="Calibri"/>
            </a:endParaRPr>
          </a:p>
        </p:txBody>
      </p:sp>
      <p:pic>
        <p:nvPicPr>
          <p:cNvPr id="9" name="Picture 8">
            <a:extLst>
              <a:ext uri="{FF2B5EF4-FFF2-40B4-BE49-F238E27FC236}">
                <a16:creationId xmlns:a16="http://schemas.microsoft.com/office/drawing/2014/main" id="{F4C05C77-6AC6-0799-B412-30FB4FC8C8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5834" y="1398200"/>
            <a:ext cx="2540439" cy="338989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7300" y="435861"/>
            <a:ext cx="6487522" cy="843885"/>
          </a:xfrm>
          <a:prstGeom prst="rect">
            <a:avLst/>
          </a:prstGeom>
        </p:spPr>
        <p:txBody>
          <a:bodyPr vert="horz" wrap="square" lIns="0" tIns="73660" rIns="0" bIns="0" rtlCol="0" anchor="t">
            <a:spAutoFit/>
          </a:bodyPr>
          <a:lstStyle/>
          <a:p>
            <a:pPr marL="12700" marR="5080" algn="ctr">
              <a:lnSpc>
                <a:spcPts val="3000"/>
              </a:lnSpc>
              <a:spcBef>
                <a:spcPts val="580"/>
              </a:spcBef>
            </a:pPr>
            <a:r>
              <a:rPr>
                <a:solidFill>
                  <a:srgbClr val="231F20"/>
                </a:solidFill>
                <a:latin typeface="Calibri"/>
                <a:ea typeface="Calibri"/>
                <a:cs typeface="Calibri"/>
              </a:rPr>
              <a:t>Character</a:t>
            </a:r>
            <a:r>
              <a:rPr spc="-5">
                <a:solidFill>
                  <a:srgbClr val="231F20"/>
                </a:solidFill>
                <a:latin typeface="Calibri"/>
                <a:ea typeface="Calibri"/>
                <a:cs typeface="Calibri"/>
              </a:rPr>
              <a:t> </a:t>
            </a:r>
            <a:r>
              <a:rPr>
                <a:solidFill>
                  <a:srgbClr val="231F20"/>
                </a:solidFill>
                <a:latin typeface="Calibri"/>
                <a:ea typeface="Calibri"/>
                <a:cs typeface="Calibri"/>
              </a:rPr>
              <a:t>4: </a:t>
            </a:r>
            <a:r>
              <a:rPr>
                <a:latin typeface="Calibri"/>
                <a:ea typeface="Calibri"/>
                <a:cs typeface="Calibri"/>
              </a:rPr>
              <a:t>Robert</a:t>
            </a:r>
            <a:r>
              <a:rPr spc="-5">
                <a:latin typeface="Calibri"/>
                <a:ea typeface="Calibri"/>
                <a:cs typeface="Calibri"/>
              </a:rPr>
              <a:t> </a:t>
            </a:r>
            <a:r>
              <a:rPr>
                <a:latin typeface="Calibri"/>
                <a:ea typeface="Calibri"/>
                <a:cs typeface="Calibri"/>
              </a:rPr>
              <a:t>Aske, lawyer</a:t>
            </a:r>
            <a:r>
              <a:rPr spc="-5">
                <a:latin typeface="Calibri"/>
                <a:ea typeface="Calibri"/>
                <a:cs typeface="Calibri"/>
              </a:rPr>
              <a:t> </a:t>
            </a:r>
            <a:r>
              <a:rPr spc="-25">
                <a:latin typeface="Calibri"/>
                <a:ea typeface="Calibri"/>
                <a:cs typeface="Calibri"/>
              </a:rPr>
              <a:t>and </a:t>
            </a:r>
            <a:r>
              <a:rPr>
                <a:latin typeface="Calibri"/>
                <a:ea typeface="Calibri"/>
                <a:cs typeface="Calibri"/>
              </a:rPr>
              <a:t>son</a:t>
            </a:r>
            <a:r>
              <a:rPr spc="35">
                <a:latin typeface="Calibri"/>
                <a:ea typeface="Calibri"/>
                <a:cs typeface="Calibri"/>
              </a:rPr>
              <a:t> </a:t>
            </a:r>
            <a:r>
              <a:rPr>
                <a:latin typeface="Calibri"/>
                <a:ea typeface="Calibri"/>
                <a:cs typeface="Calibri"/>
              </a:rPr>
              <a:t>of</a:t>
            </a:r>
            <a:r>
              <a:rPr spc="40">
                <a:latin typeface="Calibri"/>
                <a:ea typeface="Calibri"/>
                <a:cs typeface="Calibri"/>
              </a:rPr>
              <a:t> </a:t>
            </a:r>
            <a:r>
              <a:rPr>
                <a:latin typeface="Calibri"/>
                <a:ea typeface="Calibri"/>
                <a:cs typeface="Calibri"/>
              </a:rPr>
              <a:t>a</a:t>
            </a:r>
            <a:r>
              <a:rPr spc="60">
                <a:latin typeface="Calibri"/>
                <a:ea typeface="Calibri"/>
                <a:cs typeface="Calibri"/>
              </a:rPr>
              <a:t> </a:t>
            </a:r>
            <a:r>
              <a:rPr>
                <a:latin typeface="Calibri"/>
                <a:ea typeface="Calibri"/>
                <a:cs typeface="Calibri"/>
              </a:rPr>
              <a:t>fairly</a:t>
            </a:r>
            <a:r>
              <a:rPr spc="35">
                <a:latin typeface="Calibri"/>
                <a:ea typeface="Calibri"/>
                <a:cs typeface="Calibri"/>
              </a:rPr>
              <a:t> </a:t>
            </a:r>
            <a:r>
              <a:rPr>
                <a:latin typeface="Calibri"/>
                <a:ea typeface="Calibri"/>
                <a:cs typeface="Calibri"/>
              </a:rPr>
              <a:t>wealthy</a:t>
            </a:r>
            <a:r>
              <a:rPr spc="60">
                <a:latin typeface="Calibri"/>
                <a:ea typeface="Calibri"/>
                <a:cs typeface="Calibri"/>
              </a:rPr>
              <a:t> </a:t>
            </a:r>
            <a:r>
              <a:rPr>
                <a:latin typeface="Calibri"/>
                <a:ea typeface="Calibri"/>
                <a:cs typeface="Calibri"/>
              </a:rPr>
              <a:t>landowner</a:t>
            </a:r>
            <a:r>
              <a:rPr spc="35">
                <a:latin typeface="Calibri"/>
                <a:ea typeface="Calibri"/>
                <a:cs typeface="Calibri"/>
              </a:rPr>
              <a:t> </a:t>
            </a:r>
            <a:r>
              <a:rPr spc="-25">
                <a:latin typeface="Calibri"/>
                <a:ea typeface="Calibri"/>
                <a:cs typeface="Calibri"/>
              </a:rPr>
              <a:t>in </a:t>
            </a:r>
            <a:r>
              <a:rPr spc="-10">
                <a:latin typeface="Calibri"/>
                <a:ea typeface="Calibri"/>
                <a:cs typeface="Calibri"/>
              </a:rPr>
              <a:t>Yorkshire</a:t>
            </a:r>
            <a:endParaRPr lang="en-US"/>
          </a:p>
        </p:txBody>
      </p:sp>
      <p:sp>
        <p:nvSpPr>
          <p:cNvPr id="3" name="object 3"/>
          <p:cNvSpPr txBox="1"/>
          <p:nvPr/>
        </p:nvSpPr>
        <p:spPr>
          <a:xfrm>
            <a:off x="269030" y="1784280"/>
            <a:ext cx="3271980" cy="3136371"/>
          </a:xfrm>
          <a:prstGeom prst="rect">
            <a:avLst/>
          </a:prstGeom>
        </p:spPr>
        <p:txBody>
          <a:bodyPr vert="horz" wrap="square" lIns="0" tIns="12700" rIns="0" bIns="0" rtlCol="0" anchor="t">
            <a:spAutoFit/>
          </a:bodyPr>
          <a:lstStyle/>
          <a:p>
            <a:pPr marL="12700" marR="316865" algn="ctr">
              <a:lnSpc>
                <a:spcPct val="109400"/>
              </a:lnSpc>
              <a:spcBef>
                <a:spcPts val="100"/>
              </a:spcBef>
            </a:pPr>
            <a:r>
              <a:rPr sz="1600" b="1">
                <a:solidFill>
                  <a:srgbClr val="231F20"/>
                </a:solidFill>
                <a:latin typeface="Calibri"/>
                <a:ea typeface="Calibri"/>
                <a:cs typeface="Calibri"/>
              </a:rPr>
              <a:t>Born</a:t>
            </a:r>
            <a:r>
              <a:rPr sz="1600" b="1" spc="-20">
                <a:solidFill>
                  <a:srgbClr val="231F20"/>
                </a:solidFill>
                <a:latin typeface="Calibri"/>
                <a:ea typeface="Calibri"/>
                <a:cs typeface="Calibri"/>
              </a:rPr>
              <a:t> </a:t>
            </a:r>
            <a:r>
              <a:rPr sz="1600" b="1">
                <a:solidFill>
                  <a:srgbClr val="231F20"/>
                </a:solidFill>
                <a:latin typeface="Calibri"/>
                <a:ea typeface="Calibri"/>
                <a:cs typeface="Calibri"/>
              </a:rPr>
              <a:t>and</a:t>
            </a:r>
            <a:r>
              <a:rPr sz="1600" b="1" spc="-20">
                <a:solidFill>
                  <a:srgbClr val="231F20"/>
                </a:solidFill>
                <a:latin typeface="Calibri"/>
                <a:ea typeface="Calibri"/>
                <a:cs typeface="Calibri"/>
              </a:rPr>
              <a:t> </a:t>
            </a:r>
            <a:r>
              <a:rPr sz="1600" b="1">
                <a:solidFill>
                  <a:srgbClr val="231F20"/>
                </a:solidFill>
                <a:latin typeface="Calibri"/>
                <a:ea typeface="Calibri"/>
                <a:cs typeface="Calibri"/>
              </a:rPr>
              <a:t>bred</a:t>
            </a:r>
            <a:r>
              <a:rPr sz="1600" b="1" spc="-20">
                <a:solidFill>
                  <a:srgbClr val="231F20"/>
                </a:solidFill>
                <a:latin typeface="Calibri"/>
                <a:ea typeface="Calibri"/>
                <a:cs typeface="Calibri"/>
              </a:rPr>
              <a:t> </a:t>
            </a:r>
            <a:r>
              <a:rPr sz="1600" b="1">
                <a:solidFill>
                  <a:srgbClr val="231F20"/>
                </a:solidFill>
                <a:latin typeface="Calibri"/>
                <a:ea typeface="Calibri"/>
                <a:cs typeface="Calibri"/>
              </a:rPr>
              <a:t>in</a:t>
            </a:r>
            <a:r>
              <a:rPr sz="1600" b="1" spc="-15">
                <a:solidFill>
                  <a:srgbClr val="231F20"/>
                </a:solidFill>
                <a:latin typeface="Calibri"/>
                <a:ea typeface="Calibri"/>
                <a:cs typeface="Calibri"/>
              </a:rPr>
              <a:t> </a:t>
            </a:r>
            <a:r>
              <a:rPr sz="1600" b="1" spc="-10">
                <a:solidFill>
                  <a:srgbClr val="231F20"/>
                </a:solidFill>
                <a:latin typeface="Calibri"/>
                <a:ea typeface="Calibri"/>
                <a:cs typeface="Calibri"/>
              </a:rPr>
              <a:t>Yorkshire, </a:t>
            </a:r>
            <a:r>
              <a:rPr sz="1600" b="1">
                <a:solidFill>
                  <a:srgbClr val="231F20"/>
                </a:solidFill>
                <a:latin typeface="Calibri"/>
                <a:ea typeface="Calibri"/>
                <a:cs typeface="Calibri"/>
              </a:rPr>
              <a:t>you</a:t>
            </a:r>
            <a:r>
              <a:rPr sz="1600" b="1" spc="-25">
                <a:solidFill>
                  <a:srgbClr val="231F20"/>
                </a:solidFill>
                <a:latin typeface="Calibri"/>
                <a:ea typeface="Calibri"/>
                <a:cs typeface="Calibri"/>
              </a:rPr>
              <a:t> </a:t>
            </a:r>
            <a:r>
              <a:rPr sz="1600" b="1">
                <a:solidFill>
                  <a:srgbClr val="231F20"/>
                </a:solidFill>
                <a:latin typeface="Calibri"/>
                <a:ea typeface="Calibri"/>
                <a:cs typeface="Calibri"/>
              </a:rPr>
              <a:t>are</a:t>
            </a:r>
            <a:r>
              <a:rPr sz="1600" b="1" spc="-20">
                <a:solidFill>
                  <a:srgbClr val="231F20"/>
                </a:solidFill>
                <a:latin typeface="Calibri"/>
                <a:ea typeface="Calibri"/>
                <a:cs typeface="Calibri"/>
              </a:rPr>
              <a:t> </a:t>
            </a:r>
            <a:r>
              <a:rPr sz="1600" b="1">
                <a:solidFill>
                  <a:srgbClr val="231F20"/>
                </a:solidFill>
                <a:latin typeface="Calibri"/>
                <a:ea typeface="Calibri"/>
                <a:cs typeface="Calibri"/>
              </a:rPr>
              <a:t>a</a:t>
            </a:r>
            <a:r>
              <a:rPr sz="1600" b="1" spc="-25">
                <a:solidFill>
                  <a:srgbClr val="231F20"/>
                </a:solidFill>
                <a:latin typeface="Calibri"/>
                <a:ea typeface="Calibri"/>
                <a:cs typeface="Calibri"/>
              </a:rPr>
              <a:t> </a:t>
            </a:r>
            <a:r>
              <a:rPr sz="1600" b="1">
                <a:solidFill>
                  <a:srgbClr val="231F20"/>
                </a:solidFill>
                <a:latin typeface="Calibri"/>
                <a:ea typeface="Calibri"/>
                <a:cs typeface="Calibri"/>
              </a:rPr>
              <a:t>lawyer</a:t>
            </a:r>
            <a:r>
              <a:rPr sz="1600" b="1" spc="-20">
                <a:solidFill>
                  <a:srgbClr val="231F20"/>
                </a:solidFill>
                <a:latin typeface="Calibri"/>
                <a:ea typeface="Calibri"/>
                <a:cs typeface="Calibri"/>
              </a:rPr>
              <a:t> </a:t>
            </a:r>
            <a:r>
              <a:rPr sz="1600" b="1">
                <a:solidFill>
                  <a:srgbClr val="231F20"/>
                </a:solidFill>
                <a:latin typeface="Calibri"/>
                <a:ea typeface="Calibri"/>
                <a:cs typeface="Calibri"/>
              </a:rPr>
              <a:t>who</a:t>
            </a:r>
            <a:r>
              <a:rPr sz="1600" b="1" spc="-20">
                <a:solidFill>
                  <a:srgbClr val="231F20"/>
                </a:solidFill>
                <a:latin typeface="Calibri"/>
                <a:ea typeface="Calibri"/>
                <a:cs typeface="Calibri"/>
              </a:rPr>
              <a:t> </a:t>
            </a:r>
            <a:r>
              <a:rPr sz="1600" b="1" spc="-10">
                <a:solidFill>
                  <a:srgbClr val="231F20"/>
                </a:solidFill>
                <a:latin typeface="Calibri"/>
                <a:ea typeface="Calibri"/>
                <a:cs typeface="Calibri"/>
              </a:rPr>
              <a:t>travels </a:t>
            </a:r>
            <a:r>
              <a:rPr sz="1600" b="1">
                <a:solidFill>
                  <a:srgbClr val="231F20"/>
                </a:solidFill>
                <a:latin typeface="Calibri"/>
                <a:ea typeface="Calibri"/>
                <a:cs typeface="Calibri"/>
              </a:rPr>
              <a:t>frequently</a:t>
            </a:r>
            <a:r>
              <a:rPr sz="1600" b="1" spc="-30">
                <a:solidFill>
                  <a:srgbClr val="231F20"/>
                </a:solidFill>
                <a:latin typeface="Calibri"/>
                <a:ea typeface="Calibri"/>
                <a:cs typeface="Calibri"/>
              </a:rPr>
              <a:t> </a:t>
            </a:r>
            <a:r>
              <a:rPr sz="1600" b="1">
                <a:solidFill>
                  <a:srgbClr val="231F20"/>
                </a:solidFill>
                <a:latin typeface="Calibri"/>
                <a:ea typeface="Calibri"/>
                <a:cs typeface="Calibri"/>
              </a:rPr>
              <a:t>to</a:t>
            </a:r>
            <a:r>
              <a:rPr sz="1600" b="1" spc="-25">
                <a:solidFill>
                  <a:srgbClr val="231F20"/>
                </a:solidFill>
                <a:latin typeface="Calibri"/>
                <a:ea typeface="Calibri"/>
                <a:cs typeface="Calibri"/>
              </a:rPr>
              <a:t> </a:t>
            </a:r>
            <a:r>
              <a:rPr sz="1600" b="1">
                <a:solidFill>
                  <a:srgbClr val="231F20"/>
                </a:solidFill>
                <a:latin typeface="Calibri"/>
                <a:ea typeface="Calibri"/>
                <a:cs typeface="Calibri"/>
              </a:rPr>
              <a:t>London</a:t>
            </a:r>
            <a:r>
              <a:rPr sz="1600" b="1" spc="-30">
                <a:solidFill>
                  <a:srgbClr val="231F20"/>
                </a:solidFill>
                <a:latin typeface="Calibri"/>
                <a:ea typeface="Calibri"/>
                <a:cs typeface="Calibri"/>
              </a:rPr>
              <a:t> </a:t>
            </a:r>
            <a:r>
              <a:rPr sz="1600" b="1">
                <a:solidFill>
                  <a:srgbClr val="231F20"/>
                </a:solidFill>
                <a:latin typeface="Calibri"/>
                <a:ea typeface="Calibri"/>
                <a:cs typeface="Calibri"/>
              </a:rPr>
              <a:t>for</a:t>
            </a:r>
            <a:r>
              <a:rPr sz="1600" b="1" spc="-30">
                <a:solidFill>
                  <a:srgbClr val="231F20"/>
                </a:solidFill>
                <a:latin typeface="Calibri"/>
                <a:ea typeface="Calibri"/>
                <a:cs typeface="Calibri"/>
              </a:rPr>
              <a:t> </a:t>
            </a:r>
            <a:r>
              <a:rPr sz="1600" b="1" spc="-20">
                <a:solidFill>
                  <a:srgbClr val="231F20"/>
                </a:solidFill>
                <a:latin typeface="Calibri"/>
                <a:ea typeface="Calibri"/>
                <a:cs typeface="Calibri"/>
              </a:rPr>
              <a:t>work.</a:t>
            </a:r>
            <a:r>
              <a:rPr lang="en-GB" sz="1600" b="1" spc="-20">
                <a:solidFill>
                  <a:srgbClr val="231F20"/>
                </a:solidFill>
                <a:latin typeface="Calibri"/>
                <a:ea typeface="Calibri"/>
                <a:cs typeface="Calibri"/>
              </a:rPr>
              <a:t> </a:t>
            </a:r>
            <a:r>
              <a:rPr sz="1600" b="1">
                <a:solidFill>
                  <a:srgbClr val="231F20"/>
                </a:solidFill>
                <a:latin typeface="Calibri"/>
                <a:ea typeface="Calibri"/>
                <a:cs typeface="Calibri"/>
              </a:rPr>
              <a:t>You</a:t>
            </a:r>
            <a:r>
              <a:rPr sz="1600" b="1" spc="-55">
                <a:solidFill>
                  <a:srgbClr val="231F20"/>
                </a:solidFill>
                <a:latin typeface="Calibri"/>
                <a:ea typeface="Calibri"/>
                <a:cs typeface="Calibri"/>
              </a:rPr>
              <a:t> </a:t>
            </a:r>
            <a:r>
              <a:rPr sz="1600" b="1">
                <a:solidFill>
                  <a:srgbClr val="231F20"/>
                </a:solidFill>
                <a:latin typeface="Calibri"/>
                <a:ea typeface="Calibri"/>
                <a:cs typeface="Calibri"/>
              </a:rPr>
              <a:t>are</a:t>
            </a:r>
            <a:r>
              <a:rPr sz="1600" b="1" spc="-50">
                <a:solidFill>
                  <a:srgbClr val="231F20"/>
                </a:solidFill>
                <a:latin typeface="Calibri"/>
                <a:ea typeface="Calibri"/>
                <a:cs typeface="Calibri"/>
              </a:rPr>
              <a:t> </a:t>
            </a:r>
            <a:r>
              <a:rPr sz="1600" b="1">
                <a:solidFill>
                  <a:srgbClr val="231F20"/>
                </a:solidFill>
                <a:latin typeface="Calibri"/>
                <a:ea typeface="Calibri"/>
                <a:cs typeface="Calibri"/>
              </a:rPr>
              <a:t>an</a:t>
            </a:r>
            <a:r>
              <a:rPr sz="1600" b="1" spc="-50">
                <a:solidFill>
                  <a:srgbClr val="231F20"/>
                </a:solidFill>
                <a:latin typeface="Calibri"/>
                <a:ea typeface="Calibri"/>
                <a:cs typeface="Calibri"/>
              </a:rPr>
              <a:t> </a:t>
            </a:r>
            <a:r>
              <a:rPr sz="1600" b="1">
                <a:solidFill>
                  <a:srgbClr val="231F20"/>
                </a:solidFill>
                <a:latin typeface="Calibri"/>
                <a:ea typeface="Calibri"/>
                <a:cs typeface="Calibri"/>
              </a:rPr>
              <a:t>unmarried</a:t>
            </a:r>
            <a:r>
              <a:rPr sz="1600" b="1" spc="-55">
                <a:solidFill>
                  <a:srgbClr val="231F20"/>
                </a:solidFill>
                <a:latin typeface="Calibri"/>
                <a:ea typeface="Calibri"/>
                <a:cs typeface="Calibri"/>
              </a:rPr>
              <a:t> </a:t>
            </a:r>
            <a:r>
              <a:rPr sz="1600" b="1">
                <a:solidFill>
                  <a:srgbClr val="231F20"/>
                </a:solidFill>
                <a:latin typeface="Calibri"/>
                <a:ea typeface="Calibri"/>
                <a:cs typeface="Calibri"/>
              </a:rPr>
              <a:t>young</a:t>
            </a:r>
            <a:r>
              <a:rPr sz="1600" b="1" spc="-50">
                <a:solidFill>
                  <a:srgbClr val="231F20"/>
                </a:solidFill>
                <a:latin typeface="Calibri"/>
                <a:ea typeface="Calibri"/>
                <a:cs typeface="Calibri"/>
              </a:rPr>
              <a:t> </a:t>
            </a:r>
            <a:r>
              <a:rPr sz="1600" b="1" spc="-20">
                <a:solidFill>
                  <a:srgbClr val="231F20"/>
                </a:solidFill>
                <a:latin typeface="Calibri"/>
                <a:ea typeface="Calibri"/>
                <a:cs typeface="Calibri"/>
              </a:rPr>
              <a:t>man, </a:t>
            </a:r>
            <a:r>
              <a:rPr sz="1600" b="1">
                <a:solidFill>
                  <a:srgbClr val="231F20"/>
                </a:solidFill>
                <a:latin typeface="Calibri"/>
                <a:ea typeface="Calibri"/>
                <a:cs typeface="Calibri"/>
              </a:rPr>
              <a:t>and</a:t>
            </a:r>
            <a:r>
              <a:rPr sz="1600" b="1" spc="-35">
                <a:solidFill>
                  <a:srgbClr val="231F20"/>
                </a:solidFill>
                <a:latin typeface="Calibri"/>
                <a:ea typeface="Calibri"/>
                <a:cs typeface="Calibri"/>
              </a:rPr>
              <a:t> </a:t>
            </a:r>
            <a:r>
              <a:rPr sz="1600" b="1">
                <a:solidFill>
                  <a:srgbClr val="231F20"/>
                </a:solidFill>
                <a:latin typeface="Calibri"/>
                <a:ea typeface="Calibri"/>
                <a:cs typeface="Calibri"/>
              </a:rPr>
              <a:t>you</a:t>
            </a:r>
            <a:r>
              <a:rPr sz="1600" b="1" spc="-35">
                <a:solidFill>
                  <a:srgbClr val="231F20"/>
                </a:solidFill>
                <a:latin typeface="Calibri"/>
                <a:ea typeface="Calibri"/>
                <a:cs typeface="Calibri"/>
              </a:rPr>
              <a:t> </a:t>
            </a:r>
            <a:r>
              <a:rPr sz="1600" b="1">
                <a:solidFill>
                  <a:srgbClr val="231F20"/>
                </a:solidFill>
                <a:latin typeface="Calibri"/>
                <a:ea typeface="Calibri"/>
                <a:cs typeface="Calibri"/>
              </a:rPr>
              <a:t>are</a:t>
            </a:r>
            <a:r>
              <a:rPr sz="1600" b="1" spc="-35">
                <a:solidFill>
                  <a:srgbClr val="231F20"/>
                </a:solidFill>
                <a:latin typeface="Calibri"/>
                <a:ea typeface="Calibri"/>
                <a:cs typeface="Calibri"/>
              </a:rPr>
              <a:t> </a:t>
            </a:r>
            <a:r>
              <a:rPr sz="1600" b="1" spc="-10">
                <a:solidFill>
                  <a:srgbClr val="231F20"/>
                </a:solidFill>
                <a:latin typeface="Calibri"/>
                <a:ea typeface="Calibri"/>
                <a:cs typeface="Calibri"/>
              </a:rPr>
              <a:t>committed</a:t>
            </a:r>
            <a:r>
              <a:rPr sz="1600" b="1" spc="-35">
                <a:solidFill>
                  <a:srgbClr val="231F20"/>
                </a:solidFill>
                <a:latin typeface="Calibri"/>
                <a:ea typeface="Calibri"/>
                <a:cs typeface="Calibri"/>
              </a:rPr>
              <a:t> </a:t>
            </a:r>
            <a:r>
              <a:rPr sz="1600" b="1">
                <a:solidFill>
                  <a:srgbClr val="231F20"/>
                </a:solidFill>
                <a:latin typeface="Calibri"/>
                <a:ea typeface="Calibri"/>
                <a:cs typeface="Calibri"/>
              </a:rPr>
              <a:t>to</a:t>
            </a:r>
            <a:r>
              <a:rPr sz="1600" b="1" spc="-30">
                <a:solidFill>
                  <a:srgbClr val="231F20"/>
                </a:solidFill>
                <a:latin typeface="Calibri"/>
                <a:ea typeface="Calibri"/>
                <a:cs typeface="Calibri"/>
              </a:rPr>
              <a:t> </a:t>
            </a:r>
            <a:r>
              <a:rPr sz="1600" b="1" spc="-25">
                <a:solidFill>
                  <a:srgbClr val="231F20"/>
                </a:solidFill>
                <a:latin typeface="Calibri"/>
                <a:ea typeface="Calibri"/>
                <a:cs typeface="Calibri"/>
              </a:rPr>
              <a:t>the </a:t>
            </a:r>
            <a:r>
              <a:rPr sz="1600" b="1">
                <a:solidFill>
                  <a:srgbClr val="231F20"/>
                </a:solidFill>
                <a:latin typeface="Calibri"/>
                <a:ea typeface="Calibri"/>
                <a:cs typeface="Calibri"/>
              </a:rPr>
              <a:t>Catholic</a:t>
            </a:r>
            <a:r>
              <a:rPr sz="1600" b="1" spc="-35">
                <a:solidFill>
                  <a:srgbClr val="231F20"/>
                </a:solidFill>
                <a:latin typeface="Calibri"/>
                <a:ea typeface="Calibri"/>
                <a:cs typeface="Calibri"/>
              </a:rPr>
              <a:t> </a:t>
            </a:r>
            <a:r>
              <a:rPr sz="1600" b="1">
                <a:solidFill>
                  <a:srgbClr val="231F20"/>
                </a:solidFill>
                <a:latin typeface="Calibri"/>
                <a:ea typeface="Calibri"/>
                <a:cs typeface="Calibri"/>
              </a:rPr>
              <a:t>faith</a:t>
            </a:r>
            <a:r>
              <a:rPr sz="1600" b="1" spc="-30">
                <a:solidFill>
                  <a:srgbClr val="231F20"/>
                </a:solidFill>
                <a:latin typeface="Calibri"/>
                <a:ea typeface="Calibri"/>
                <a:cs typeface="Calibri"/>
              </a:rPr>
              <a:t> </a:t>
            </a:r>
            <a:r>
              <a:rPr sz="1600" b="1">
                <a:solidFill>
                  <a:srgbClr val="231F20"/>
                </a:solidFill>
                <a:latin typeface="Calibri"/>
                <a:ea typeface="Calibri"/>
                <a:cs typeface="Calibri"/>
              </a:rPr>
              <a:t>and</a:t>
            </a:r>
            <a:r>
              <a:rPr sz="1600" b="1" spc="-35">
                <a:solidFill>
                  <a:srgbClr val="231F20"/>
                </a:solidFill>
                <a:latin typeface="Calibri"/>
                <a:ea typeface="Calibri"/>
                <a:cs typeface="Calibri"/>
              </a:rPr>
              <a:t> </a:t>
            </a:r>
            <a:r>
              <a:rPr sz="1600" b="1">
                <a:solidFill>
                  <a:srgbClr val="231F20"/>
                </a:solidFill>
                <a:latin typeface="Calibri"/>
                <a:ea typeface="Calibri"/>
                <a:cs typeface="Calibri"/>
              </a:rPr>
              <a:t>the</a:t>
            </a:r>
            <a:r>
              <a:rPr sz="1600" b="1" spc="-30">
                <a:solidFill>
                  <a:srgbClr val="231F20"/>
                </a:solidFill>
                <a:latin typeface="Calibri"/>
                <a:ea typeface="Calibri"/>
                <a:cs typeface="Calibri"/>
              </a:rPr>
              <a:t> </a:t>
            </a:r>
            <a:r>
              <a:rPr sz="1600" b="1">
                <a:solidFill>
                  <a:srgbClr val="231F20"/>
                </a:solidFill>
                <a:latin typeface="Calibri"/>
                <a:ea typeface="Calibri"/>
                <a:cs typeface="Calibri"/>
              </a:rPr>
              <a:t>Pope.</a:t>
            </a:r>
            <a:r>
              <a:rPr sz="1600" b="1" spc="-30">
                <a:solidFill>
                  <a:srgbClr val="231F20"/>
                </a:solidFill>
                <a:latin typeface="Calibri"/>
                <a:ea typeface="Calibri"/>
                <a:cs typeface="Calibri"/>
              </a:rPr>
              <a:t> </a:t>
            </a:r>
            <a:r>
              <a:rPr sz="1600" b="1" spc="-25">
                <a:solidFill>
                  <a:srgbClr val="231F20"/>
                </a:solidFill>
                <a:latin typeface="Calibri"/>
                <a:ea typeface="Calibri"/>
                <a:cs typeface="Calibri"/>
              </a:rPr>
              <a:t>You </a:t>
            </a:r>
            <a:r>
              <a:rPr sz="1600" b="1">
                <a:solidFill>
                  <a:srgbClr val="231F20"/>
                </a:solidFill>
                <a:latin typeface="Calibri"/>
                <a:ea typeface="Calibri"/>
                <a:cs typeface="Calibri"/>
              </a:rPr>
              <a:t>are</a:t>
            </a:r>
            <a:r>
              <a:rPr sz="1600" b="1" spc="-30">
                <a:solidFill>
                  <a:srgbClr val="231F20"/>
                </a:solidFill>
                <a:latin typeface="Calibri"/>
                <a:ea typeface="Calibri"/>
                <a:cs typeface="Calibri"/>
              </a:rPr>
              <a:t> </a:t>
            </a:r>
            <a:r>
              <a:rPr sz="1600" b="1">
                <a:solidFill>
                  <a:srgbClr val="231F20"/>
                </a:solidFill>
                <a:latin typeface="Calibri"/>
                <a:ea typeface="Calibri"/>
                <a:cs typeface="Calibri"/>
              </a:rPr>
              <a:t>shocked</a:t>
            </a:r>
            <a:r>
              <a:rPr sz="1600" b="1" spc="-30">
                <a:solidFill>
                  <a:srgbClr val="231F20"/>
                </a:solidFill>
                <a:latin typeface="Calibri"/>
                <a:ea typeface="Calibri"/>
                <a:cs typeface="Calibri"/>
              </a:rPr>
              <a:t> </a:t>
            </a:r>
            <a:r>
              <a:rPr sz="1600" b="1">
                <a:solidFill>
                  <a:srgbClr val="231F20"/>
                </a:solidFill>
                <a:latin typeface="Calibri"/>
                <a:ea typeface="Calibri"/>
                <a:cs typeface="Calibri"/>
              </a:rPr>
              <a:t>by</a:t>
            </a:r>
            <a:r>
              <a:rPr sz="1600" b="1" spc="-25">
                <a:solidFill>
                  <a:srgbClr val="231F20"/>
                </a:solidFill>
                <a:latin typeface="Calibri"/>
                <a:ea typeface="Calibri"/>
                <a:cs typeface="Calibri"/>
              </a:rPr>
              <a:t> </a:t>
            </a:r>
            <a:r>
              <a:rPr sz="1600" b="1">
                <a:solidFill>
                  <a:srgbClr val="231F20"/>
                </a:solidFill>
                <a:latin typeface="Calibri"/>
                <a:ea typeface="Calibri"/>
                <a:cs typeface="Calibri"/>
              </a:rPr>
              <a:t>the</a:t>
            </a:r>
            <a:r>
              <a:rPr sz="1600" b="1" spc="-30">
                <a:solidFill>
                  <a:srgbClr val="231F20"/>
                </a:solidFill>
                <a:latin typeface="Calibri"/>
                <a:ea typeface="Calibri"/>
                <a:cs typeface="Calibri"/>
              </a:rPr>
              <a:t> </a:t>
            </a:r>
            <a:r>
              <a:rPr sz="1600" b="1" spc="-10">
                <a:solidFill>
                  <a:srgbClr val="231F20"/>
                </a:solidFill>
                <a:latin typeface="Calibri"/>
                <a:ea typeface="Calibri"/>
                <a:cs typeface="Calibri"/>
              </a:rPr>
              <a:t>King’s</a:t>
            </a:r>
            <a:r>
              <a:rPr sz="1600" b="1" spc="-25">
                <a:solidFill>
                  <a:srgbClr val="231F20"/>
                </a:solidFill>
                <a:latin typeface="Calibri"/>
                <a:ea typeface="Calibri"/>
                <a:cs typeface="Calibri"/>
              </a:rPr>
              <a:t> </a:t>
            </a:r>
            <a:r>
              <a:rPr sz="1600" b="1" spc="-10">
                <a:solidFill>
                  <a:srgbClr val="231F20"/>
                </a:solidFill>
                <a:latin typeface="Calibri"/>
                <a:ea typeface="Calibri"/>
                <a:cs typeface="Calibri"/>
              </a:rPr>
              <a:t>desire </a:t>
            </a:r>
            <a:r>
              <a:rPr sz="1600" b="1">
                <a:solidFill>
                  <a:srgbClr val="231F20"/>
                </a:solidFill>
                <a:latin typeface="Calibri"/>
                <a:ea typeface="Calibri"/>
                <a:cs typeface="Calibri"/>
              </a:rPr>
              <a:t>to</a:t>
            </a:r>
            <a:r>
              <a:rPr sz="1600" b="1" spc="-50">
                <a:solidFill>
                  <a:srgbClr val="231F20"/>
                </a:solidFill>
                <a:latin typeface="Calibri"/>
                <a:ea typeface="Calibri"/>
                <a:cs typeface="Calibri"/>
              </a:rPr>
              <a:t> </a:t>
            </a:r>
            <a:r>
              <a:rPr sz="1600" b="1">
                <a:solidFill>
                  <a:srgbClr val="231F20"/>
                </a:solidFill>
                <a:latin typeface="Calibri"/>
                <a:ea typeface="Calibri"/>
                <a:cs typeface="Calibri"/>
              </a:rPr>
              <a:t>divorce</a:t>
            </a:r>
            <a:r>
              <a:rPr sz="1600" b="1" spc="-45">
                <a:solidFill>
                  <a:srgbClr val="231F20"/>
                </a:solidFill>
                <a:latin typeface="Calibri"/>
                <a:ea typeface="Calibri"/>
                <a:cs typeface="Calibri"/>
              </a:rPr>
              <a:t> </a:t>
            </a:r>
            <a:r>
              <a:rPr sz="1600" b="1">
                <a:solidFill>
                  <a:srgbClr val="231F20"/>
                </a:solidFill>
                <a:latin typeface="Calibri"/>
                <a:ea typeface="Calibri"/>
                <a:cs typeface="Calibri"/>
              </a:rPr>
              <a:t>his</a:t>
            </a:r>
            <a:r>
              <a:rPr sz="1600" b="1" spc="-45">
                <a:solidFill>
                  <a:srgbClr val="231F20"/>
                </a:solidFill>
                <a:latin typeface="Calibri"/>
                <a:ea typeface="Calibri"/>
                <a:cs typeface="Calibri"/>
              </a:rPr>
              <a:t> </a:t>
            </a:r>
            <a:r>
              <a:rPr sz="1600" b="1">
                <a:solidFill>
                  <a:srgbClr val="231F20"/>
                </a:solidFill>
                <a:latin typeface="Calibri"/>
                <a:ea typeface="Calibri"/>
                <a:cs typeface="Calibri"/>
              </a:rPr>
              <a:t>wife,</a:t>
            </a:r>
            <a:r>
              <a:rPr sz="1600" b="1" spc="-45">
                <a:solidFill>
                  <a:srgbClr val="231F20"/>
                </a:solidFill>
                <a:latin typeface="Calibri"/>
                <a:ea typeface="Calibri"/>
                <a:cs typeface="Calibri"/>
              </a:rPr>
              <a:t> </a:t>
            </a:r>
            <a:r>
              <a:rPr sz="1600" b="1">
                <a:solidFill>
                  <a:srgbClr val="231F20"/>
                </a:solidFill>
                <a:latin typeface="Calibri"/>
                <a:ea typeface="Calibri"/>
                <a:cs typeface="Calibri"/>
              </a:rPr>
              <a:t>Katherine</a:t>
            </a:r>
            <a:r>
              <a:rPr sz="1600" b="1" spc="-45">
                <a:solidFill>
                  <a:srgbClr val="231F20"/>
                </a:solidFill>
                <a:latin typeface="Calibri"/>
                <a:ea typeface="Calibri"/>
                <a:cs typeface="Calibri"/>
              </a:rPr>
              <a:t> </a:t>
            </a:r>
            <a:r>
              <a:rPr sz="1600" b="1" spc="-25">
                <a:solidFill>
                  <a:srgbClr val="231F20"/>
                </a:solidFill>
                <a:latin typeface="Calibri"/>
                <a:ea typeface="Calibri"/>
                <a:cs typeface="Calibri"/>
              </a:rPr>
              <a:t>of </a:t>
            </a:r>
            <a:r>
              <a:rPr sz="1600" b="1" spc="-10">
                <a:solidFill>
                  <a:srgbClr val="231F20"/>
                </a:solidFill>
                <a:latin typeface="Calibri"/>
                <a:ea typeface="Calibri"/>
                <a:cs typeface="Calibri"/>
              </a:rPr>
              <a:t>Aragon.</a:t>
            </a:r>
            <a:endParaRPr lang="en-US" sz="1600">
              <a:latin typeface="Calibri"/>
              <a:ea typeface="Calibri"/>
              <a:cs typeface="Calibri"/>
            </a:endParaRPr>
          </a:p>
          <a:p>
            <a:pPr>
              <a:lnSpc>
                <a:spcPct val="100000"/>
              </a:lnSpc>
            </a:pPr>
            <a:endParaRPr sz="1600">
              <a:latin typeface="Source Sans Pro Semibold"/>
              <a:cs typeface="Source Sans Pro Semibold"/>
            </a:endParaRPr>
          </a:p>
          <a:p>
            <a:pPr>
              <a:lnSpc>
                <a:spcPct val="100000"/>
              </a:lnSpc>
              <a:spcBef>
                <a:spcPts val="25"/>
              </a:spcBef>
            </a:pPr>
            <a:endParaRPr sz="1600">
              <a:latin typeface="Source Sans Pro Semibold"/>
              <a:cs typeface="Source Sans Pro Semibold"/>
            </a:endParaRPr>
          </a:p>
          <a:p>
            <a:pPr marL="330835">
              <a:lnSpc>
                <a:spcPct val="100000"/>
              </a:lnSpc>
            </a:pPr>
            <a:r>
              <a:rPr sz="1400" b="1" i="1">
                <a:solidFill>
                  <a:srgbClr val="231F20"/>
                </a:solidFill>
                <a:latin typeface="Calibri"/>
                <a:ea typeface="Calibri"/>
                <a:cs typeface="Calibri"/>
              </a:rPr>
              <a:t>Banner</a:t>
            </a:r>
            <a:r>
              <a:rPr sz="1400" b="1" i="1" spc="-25">
                <a:solidFill>
                  <a:srgbClr val="231F20"/>
                </a:solidFill>
                <a:latin typeface="Calibri"/>
                <a:ea typeface="Calibri"/>
                <a:cs typeface="Calibri"/>
              </a:rPr>
              <a:t> </a:t>
            </a:r>
            <a:r>
              <a:rPr sz="1400" b="1" i="1">
                <a:solidFill>
                  <a:srgbClr val="231F20"/>
                </a:solidFill>
                <a:latin typeface="Calibri"/>
                <a:ea typeface="Calibri"/>
                <a:cs typeface="Calibri"/>
              </a:rPr>
              <a:t>of</a:t>
            </a:r>
            <a:r>
              <a:rPr sz="1400" b="1" i="1" spc="-30">
                <a:solidFill>
                  <a:srgbClr val="231F20"/>
                </a:solidFill>
                <a:latin typeface="Calibri"/>
                <a:ea typeface="Calibri"/>
                <a:cs typeface="Calibri"/>
              </a:rPr>
              <a:t> </a:t>
            </a:r>
            <a:r>
              <a:rPr sz="1400" b="1" i="1">
                <a:solidFill>
                  <a:srgbClr val="231F20"/>
                </a:solidFill>
                <a:latin typeface="Calibri"/>
                <a:ea typeface="Calibri"/>
                <a:cs typeface="Calibri"/>
              </a:rPr>
              <a:t>the</a:t>
            </a:r>
            <a:r>
              <a:rPr sz="1400" b="1" i="1" spc="-25">
                <a:solidFill>
                  <a:srgbClr val="231F20"/>
                </a:solidFill>
                <a:latin typeface="Calibri"/>
                <a:ea typeface="Calibri"/>
                <a:cs typeface="Calibri"/>
              </a:rPr>
              <a:t> </a:t>
            </a:r>
            <a:r>
              <a:rPr sz="1400" b="1" i="1">
                <a:solidFill>
                  <a:srgbClr val="231F20"/>
                </a:solidFill>
                <a:latin typeface="Calibri"/>
                <a:ea typeface="Calibri"/>
                <a:cs typeface="Calibri"/>
              </a:rPr>
              <a:t>Five</a:t>
            </a:r>
            <a:r>
              <a:rPr sz="1400" b="1" i="1" spc="-25">
                <a:solidFill>
                  <a:srgbClr val="231F20"/>
                </a:solidFill>
                <a:latin typeface="Calibri"/>
                <a:ea typeface="Calibri"/>
                <a:cs typeface="Calibri"/>
              </a:rPr>
              <a:t> </a:t>
            </a:r>
            <a:r>
              <a:rPr sz="1400" b="1" i="1">
                <a:solidFill>
                  <a:srgbClr val="231F20"/>
                </a:solidFill>
                <a:latin typeface="Calibri"/>
                <a:ea typeface="Calibri"/>
                <a:cs typeface="Calibri"/>
              </a:rPr>
              <a:t>Wounds</a:t>
            </a:r>
            <a:r>
              <a:rPr sz="1400" b="1" i="1" spc="-25">
                <a:solidFill>
                  <a:srgbClr val="231F20"/>
                </a:solidFill>
                <a:latin typeface="Calibri"/>
                <a:ea typeface="Calibri"/>
                <a:cs typeface="Calibri"/>
              </a:rPr>
              <a:t> </a:t>
            </a:r>
            <a:r>
              <a:rPr sz="1400" b="1" i="1">
                <a:solidFill>
                  <a:srgbClr val="231F20"/>
                </a:solidFill>
                <a:latin typeface="Calibri"/>
                <a:ea typeface="Calibri"/>
                <a:cs typeface="Calibri"/>
              </a:rPr>
              <a:t>of</a:t>
            </a:r>
            <a:r>
              <a:rPr sz="1400" b="1" i="1" spc="-25">
                <a:solidFill>
                  <a:srgbClr val="231F20"/>
                </a:solidFill>
                <a:latin typeface="Calibri"/>
                <a:ea typeface="Calibri"/>
                <a:cs typeface="Calibri"/>
              </a:rPr>
              <a:t> </a:t>
            </a:r>
            <a:r>
              <a:rPr sz="1400" b="1" i="1" spc="-10">
                <a:solidFill>
                  <a:srgbClr val="231F20"/>
                </a:solidFill>
                <a:latin typeface="Calibri"/>
                <a:ea typeface="Calibri"/>
                <a:cs typeface="Calibri"/>
              </a:rPr>
              <a:t>Christ</a:t>
            </a:r>
            <a:endParaRPr sz="1400">
              <a:latin typeface="Calibri"/>
              <a:ea typeface="Calibri"/>
              <a:cs typeface="Calibri"/>
            </a:endParaRPr>
          </a:p>
        </p:txBody>
      </p:sp>
      <p:pic>
        <p:nvPicPr>
          <p:cNvPr id="4" name="object 4"/>
          <p:cNvPicPr/>
          <p:nvPr/>
        </p:nvPicPr>
        <p:blipFill>
          <a:blip r:embed="rId3" cstate="print"/>
          <a:stretch>
            <a:fillRect/>
          </a:stretch>
        </p:blipFill>
        <p:spPr>
          <a:xfrm>
            <a:off x="3744896" y="1505140"/>
            <a:ext cx="3271079" cy="340010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7300" y="435861"/>
            <a:ext cx="6573942" cy="455253"/>
          </a:xfrm>
          <a:prstGeom prst="rect">
            <a:avLst/>
          </a:prstGeom>
        </p:spPr>
        <p:txBody>
          <a:bodyPr vert="horz" wrap="square" lIns="0" tIns="16510" rIns="0" bIns="0" rtlCol="0" anchor="t">
            <a:spAutoFit/>
          </a:bodyPr>
          <a:lstStyle/>
          <a:p>
            <a:pPr marL="12700" algn="ctr">
              <a:lnSpc>
                <a:spcPct val="100000"/>
              </a:lnSpc>
              <a:spcBef>
                <a:spcPts val="130"/>
              </a:spcBef>
            </a:pPr>
            <a:r>
              <a:rPr>
                <a:solidFill>
                  <a:srgbClr val="231F20"/>
                </a:solidFill>
                <a:latin typeface="Calibri"/>
                <a:ea typeface="Calibri"/>
                <a:cs typeface="Calibri"/>
              </a:rPr>
              <a:t>Character</a:t>
            </a:r>
            <a:r>
              <a:rPr spc="-30">
                <a:solidFill>
                  <a:srgbClr val="231F20"/>
                </a:solidFill>
                <a:latin typeface="Calibri"/>
                <a:ea typeface="Calibri"/>
                <a:cs typeface="Calibri"/>
              </a:rPr>
              <a:t> </a:t>
            </a:r>
            <a:r>
              <a:rPr>
                <a:solidFill>
                  <a:srgbClr val="231F20"/>
                </a:solidFill>
                <a:latin typeface="Calibri"/>
                <a:ea typeface="Calibri"/>
                <a:cs typeface="Calibri"/>
              </a:rPr>
              <a:t>5:</a:t>
            </a:r>
            <a:r>
              <a:rPr spc="-30">
                <a:solidFill>
                  <a:srgbClr val="231F20"/>
                </a:solidFill>
                <a:latin typeface="Calibri"/>
                <a:ea typeface="Calibri"/>
                <a:cs typeface="Calibri"/>
              </a:rPr>
              <a:t> </a:t>
            </a:r>
            <a:r>
              <a:rPr>
                <a:latin typeface="Calibri"/>
                <a:ea typeface="Calibri"/>
                <a:cs typeface="Calibri"/>
              </a:rPr>
              <a:t>Sarah</a:t>
            </a:r>
            <a:r>
              <a:rPr spc="-30">
                <a:latin typeface="Calibri"/>
                <a:ea typeface="Calibri"/>
                <a:cs typeface="Calibri"/>
              </a:rPr>
              <a:t> </a:t>
            </a:r>
            <a:r>
              <a:rPr spc="-10">
                <a:latin typeface="Calibri"/>
                <a:ea typeface="Calibri"/>
                <a:cs typeface="Calibri"/>
              </a:rPr>
              <a:t>Harkness</a:t>
            </a:r>
            <a:endParaRPr lang="en-US"/>
          </a:p>
        </p:txBody>
      </p:sp>
      <p:sp>
        <p:nvSpPr>
          <p:cNvPr id="3" name="object 3"/>
          <p:cNvSpPr txBox="1">
            <a:spLocks noGrp="1"/>
          </p:cNvSpPr>
          <p:nvPr>
            <p:ph type="body" idx="1"/>
          </p:nvPr>
        </p:nvSpPr>
        <p:spPr>
          <a:xfrm>
            <a:off x="527300" y="1388040"/>
            <a:ext cx="6573520" cy="2150204"/>
          </a:xfrm>
          <a:prstGeom prst="rect">
            <a:avLst/>
          </a:prstGeom>
        </p:spPr>
        <p:txBody>
          <a:bodyPr vert="horz" wrap="square" lIns="0" tIns="12700" rIns="0" bIns="0" rtlCol="0" anchor="t">
            <a:spAutoFit/>
          </a:bodyPr>
          <a:lstStyle/>
          <a:p>
            <a:pPr marL="12700" marR="5080" algn="ctr">
              <a:lnSpc>
                <a:spcPct val="116700"/>
              </a:lnSpc>
              <a:spcBef>
                <a:spcPts val="100"/>
              </a:spcBef>
            </a:pPr>
            <a:r>
              <a:rPr sz="2000" b="1" spc="-20">
                <a:latin typeface="Calibri"/>
                <a:ea typeface="Calibri"/>
                <a:cs typeface="Calibri"/>
              </a:rPr>
              <a:t>You</a:t>
            </a:r>
            <a:r>
              <a:rPr sz="2000" b="1" spc="-30">
                <a:latin typeface="Calibri"/>
                <a:ea typeface="Calibri"/>
                <a:cs typeface="Calibri"/>
              </a:rPr>
              <a:t> </a:t>
            </a:r>
            <a:r>
              <a:rPr sz="2000" b="1">
                <a:latin typeface="Calibri"/>
                <a:ea typeface="Calibri"/>
                <a:cs typeface="Calibri"/>
              </a:rPr>
              <a:t>are</a:t>
            </a:r>
            <a:r>
              <a:rPr sz="2000" b="1" spc="-30">
                <a:latin typeface="Calibri"/>
                <a:ea typeface="Calibri"/>
                <a:cs typeface="Calibri"/>
              </a:rPr>
              <a:t> </a:t>
            </a:r>
            <a:r>
              <a:rPr sz="2000" b="1">
                <a:latin typeface="Calibri"/>
                <a:ea typeface="Calibri"/>
                <a:cs typeface="Calibri"/>
              </a:rPr>
              <a:t>a</a:t>
            </a:r>
            <a:r>
              <a:rPr sz="2000" b="1" spc="-30">
                <a:latin typeface="Calibri"/>
                <a:ea typeface="Calibri"/>
                <a:cs typeface="Calibri"/>
              </a:rPr>
              <a:t> </a:t>
            </a:r>
            <a:r>
              <a:rPr sz="2000" b="1">
                <a:latin typeface="Calibri"/>
                <a:ea typeface="Calibri"/>
                <a:cs typeface="Calibri"/>
              </a:rPr>
              <a:t>poor</a:t>
            </a:r>
            <a:r>
              <a:rPr sz="2000" b="1" spc="-25">
                <a:latin typeface="Calibri"/>
                <a:ea typeface="Calibri"/>
                <a:cs typeface="Calibri"/>
              </a:rPr>
              <a:t> </a:t>
            </a:r>
            <a:r>
              <a:rPr sz="2000" b="1">
                <a:latin typeface="Calibri"/>
                <a:ea typeface="Calibri"/>
                <a:cs typeface="Calibri"/>
              </a:rPr>
              <a:t>widow</a:t>
            </a:r>
            <a:r>
              <a:rPr sz="2000" b="1" spc="-30">
                <a:latin typeface="Calibri"/>
                <a:ea typeface="Calibri"/>
                <a:cs typeface="Calibri"/>
              </a:rPr>
              <a:t> </a:t>
            </a:r>
            <a:r>
              <a:rPr sz="2000" b="1">
                <a:latin typeface="Calibri"/>
                <a:ea typeface="Calibri"/>
                <a:cs typeface="Calibri"/>
              </a:rPr>
              <a:t>living</a:t>
            </a:r>
            <a:r>
              <a:rPr sz="2000" b="1" spc="-30">
                <a:latin typeface="Calibri"/>
                <a:ea typeface="Calibri"/>
                <a:cs typeface="Calibri"/>
              </a:rPr>
              <a:t> </a:t>
            </a:r>
            <a:r>
              <a:rPr sz="2000" b="1">
                <a:latin typeface="Calibri"/>
                <a:ea typeface="Calibri"/>
                <a:cs typeface="Calibri"/>
              </a:rPr>
              <a:t>in</a:t>
            </a:r>
            <a:r>
              <a:rPr sz="2000" b="1" spc="-30">
                <a:latin typeface="Calibri"/>
                <a:ea typeface="Calibri"/>
                <a:cs typeface="Calibri"/>
              </a:rPr>
              <a:t> </a:t>
            </a:r>
            <a:r>
              <a:rPr sz="2000" b="1">
                <a:latin typeface="Calibri"/>
                <a:ea typeface="Calibri"/>
                <a:cs typeface="Calibri"/>
              </a:rPr>
              <a:t>the</a:t>
            </a:r>
            <a:r>
              <a:rPr sz="2000" b="1" spc="-25">
                <a:latin typeface="Calibri"/>
                <a:ea typeface="Calibri"/>
                <a:cs typeface="Calibri"/>
              </a:rPr>
              <a:t> </a:t>
            </a:r>
            <a:r>
              <a:rPr sz="2000" b="1">
                <a:latin typeface="Calibri"/>
                <a:ea typeface="Calibri"/>
                <a:cs typeface="Calibri"/>
              </a:rPr>
              <a:t>City</a:t>
            </a:r>
            <a:r>
              <a:rPr sz="2000" b="1" spc="-30">
                <a:latin typeface="Calibri"/>
                <a:ea typeface="Calibri"/>
                <a:cs typeface="Calibri"/>
              </a:rPr>
              <a:t> </a:t>
            </a:r>
            <a:r>
              <a:rPr sz="2000" b="1">
                <a:latin typeface="Calibri"/>
                <a:ea typeface="Calibri"/>
                <a:cs typeface="Calibri"/>
              </a:rPr>
              <a:t>of</a:t>
            </a:r>
            <a:r>
              <a:rPr sz="2000" b="1" spc="-30">
                <a:latin typeface="Calibri"/>
                <a:ea typeface="Calibri"/>
                <a:cs typeface="Calibri"/>
              </a:rPr>
              <a:t> </a:t>
            </a:r>
            <a:r>
              <a:rPr sz="2000" b="1" spc="-10">
                <a:latin typeface="Calibri"/>
                <a:ea typeface="Calibri"/>
                <a:cs typeface="Calibri"/>
              </a:rPr>
              <a:t>York</a:t>
            </a:r>
            <a:r>
              <a:rPr sz="2000" b="1" spc="-30">
                <a:latin typeface="Calibri"/>
                <a:ea typeface="Calibri"/>
                <a:cs typeface="Calibri"/>
              </a:rPr>
              <a:t> </a:t>
            </a:r>
            <a:r>
              <a:rPr sz="2000" b="1">
                <a:latin typeface="Calibri"/>
                <a:ea typeface="Calibri"/>
                <a:cs typeface="Calibri"/>
              </a:rPr>
              <a:t>in</a:t>
            </a:r>
            <a:r>
              <a:rPr sz="2000" b="1" spc="-25">
                <a:latin typeface="Calibri"/>
                <a:ea typeface="Calibri"/>
                <a:cs typeface="Calibri"/>
              </a:rPr>
              <a:t> </a:t>
            </a:r>
            <a:r>
              <a:rPr sz="2000" b="1">
                <a:latin typeface="Calibri"/>
                <a:ea typeface="Calibri"/>
                <a:cs typeface="Calibri"/>
              </a:rPr>
              <a:t>the</a:t>
            </a:r>
            <a:r>
              <a:rPr sz="2000" b="1" spc="-30">
                <a:latin typeface="Calibri"/>
                <a:ea typeface="Calibri"/>
                <a:cs typeface="Calibri"/>
              </a:rPr>
              <a:t> </a:t>
            </a:r>
            <a:r>
              <a:rPr sz="2000" b="1" spc="-10">
                <a:latin typeface="Calibri"/>
                <a:ea typeface="Calibri"/>
                <a:cs typeface="Calibri"/>
              </a:rPr>
              <a:t>1530s, </a:t>
            </a:r>
            <a:r>
              <a:rPr sz="2000" b="1">
                <a:latin typeface="Calibri"/>
                <a:ea typeface="Calibri"/>
                <a:cs typeface="Calibri"/>
              </a:rPr>
              <a:t>following</a:t>
            </a:r>
            <a:r>
              <a:rPr sz="2000" b="1" spc="-50">
                <a:latin typeface="Calibri"/>
                <a:ea typeface="Calibri"/>
                <a:cs typeface="Calibri"/>
              </a:rPr>
              <a:t> </a:t>
            </a:r>
            <a:r>
              <a:rPr sz="2000" b="1">
                <a:latin typeface="Calibri"/>
                <a:ea typeface="Calibri"/>
                <a:cs typeface="Calibri"/>
              </a:rPr>
              <a:t>the</a:t>
            </a:r>
            <a:r>
              <a:rPr sz="2000" b="1" spc="-45">
                <a:latin typeface="Calibri"/>
                <a:ea typeface="Calibri"/>
                <a:cs typeface="Calibri"/>
              </a:rPr>
              <a:t> </a:t>
            </a:r>
            <a:r>
              <a:rPr sz="2000" b="1">
                <a:latin typeface="Calibri"/>
                <a:ea typeface="Calibri"/>
                <a:cs typeface="Calibri"/>
              </a:rPr>
              <a:t>death</a:t>
            </a:r>
            <a:r>
              <a:rPr sz="2000" b="1" spc="-45">
                <a:latin typeface="Calibri"/>
                <a:ea typeface="Calibri"/>
                <a:cs typeface="Calibri"/>
              </a:rPr>
              <a:t> </a:t>
            </a:r>
            <a:r>
              <a:rPr sz="2000" b="1">
                <a:latin typeface="Calibri"/>
                <a:ea typeface="Calibri"/>
                <a:cs typeface="Calibri"/>
              </a:rPr>
              <a:t>of</a:t>
            </a:r>
            <a:r>
              <a:rPr sz="2000" b="1" spc="-45">
                <a:latin typeface="Calibri"/>
                <a:ea typeface="Calibri"/>
                <a:cs typeface="Calibri"/>
              </a:rPr>
              <a:t> </a:t>
            </a:r>
            <a:r>
              <a:rPr sz="2000" b="1">
                <a:latin typeface="Calibri"/>
                <a:ea typeface="Calibri"/>
                <a:cs typeface="Calibri"/>
              </a:rPr>
              <a:t>your</a:t>
            </a:r>
            <a:r>
              <a:rPr sz="2000" b="1" spc="-45">
                <a:latin typeface="Calibri"/>
                <a:ea typeface="Calibri"/>
                <a:cs typeface="Calibri"/>
              </a:rPr>
              <a:t> </a:t>
            </a:r>
            <a:r>
              <a:rPr sz="2000" b="1">
                <a:latin typeface="Calibri"/>
                <a:ea typeface="Calibri"/>
                <a:cs typeface="Calibri"/>
              </a:rPr>
              <a:t>husband</a:t>
            </a:r>
            <a:r>
              <a:rPr sz="2000" b="1" spc="-45">
                <a:latin typeface="Calibri"/>
                <a:ea typeface="Calibri"/>
                <a:cs typeface="Calibri"/>
              </a:rPr>
              <a:t> </a:t>
            </a:r>
            <a:r>
              <a:rPr sz="2000" b="1">
                <a:latin typeface="Calibri"/>
                <a:ea typeface="Calibri"/>
                <a:cs typeface="Calibri"/>
              </a:rPr>
              <a:t>in</a:t>
            </a:r>
            <a:r>
              <a:rPr sz="2000" b="1" spc="-45">
                <a:latin typeface="Calibri"/>
                <a:ea typeface="Calibri"/>
                <a:cs typeface="Calibri"/>
              </a:rPr>
              <a:t> </a:t>
            </a:r>
            <a:r>
              <a:rPr sz="2000" b="1">
                <a:latin typeface="Calibri"/>
                <a:ea typeface="Calibri"/>
                <a:cs typeface="Calibri"/>
              </a:rPr>
              <a:t>an</a:t>
            </a:r>
            <a:r>
              <a:rPr sz="2000" b="1" spc="-45">
                <a:latin typeface="Calibri"/>
                <a:ea typeface="Calibri"/>
                <a:cs typeface="Calibri"/>
              </a:rPr>
              <a:t> </a:t>
            </a:r>
            <a:r>
              <a:rPr sz="2000" b="1">
                <a:latin typeface="Calibri"/>
                <a:ea typeface="Calibri"/>
                <a:cs typeface="Calibri"/>
              </a:rPr>
              <a:t>accident.</a:t>
            </a:r>
            <a:r>
              <a:rPr lang="en-GB" sz="2000">
                <a:latin typeface="Calibri"/>
                <a:ea typeface="Calibri"/>
                <a:cs typeface="Calibri"/>
              </a:rPr>
              <a:t> </a:t>
            </a:r>
            <a:r>
              <a:rPr sz="2000" b="1" spc="-25">
                <a:latin typeface="Calibri"/>
                <a:ea typeface="Calibri"/>
                <a:cs typeface="Calibri"/>
              </a:rPr>
              <a:t>You </a:t>
            </a:r>
            <a:r>
              <a:rPr sz="2000" b="1">
                <a:latin typeface="Calibri"/>
                <a:ea typeface="Calibri"/>
                <a:cs typeface="Calibri"/>
              </a:rPr>
              <a:t>have</a:t>
            </a:r>
            <a:r>
              <a:rPr sz="2000" b="1" spc="-30">
                <a:latin typeface="Calibri"/>
                <a:ea typeface="Calibri"/>
                <a:cs typeface="Calibri"/>
              </a:rPr>
              <a:t> </a:t>
            </a:r>
            <a:r>
              <a:rPr sz="2000" b="1">
                <a:latin typeface="Calibri"/>
                <a:ea typeface="Calibri"/>
                <a:cs typeface="Calibri"/>
              </a:rPr>
              <a:t>no</a:t>
            </a:r>
            <a:r>
              <a:rPr sz="2000" b="1" spc="-30">
                <a:latin typeface="Calibri"/>
                <a:ea typeface="Calibri"/>
                <a:cs typeface="Calibri"/>
              </a:rPr>
              <a:t> </a:t>
            </a:r>
            <a:r>
              <a:rPr sz="2000" b="1">
                <a:latin typeface="Calibri"/>
                <a:ea typeface="Calibri"/>
                <a:cs typeface="Calibri"/>
              </a:rPr>
              <a:t>surviving</a:t>
            </a:r>
            <a:r>
              <a:rPr sz="2000" b="1" spc="-30">
                <a:latin typeface="Calibri"/>
                <a:ea typeface="Calibri"/>
                <a:cs typeface="Calibri"/>
              </a:rPr>
              <a:t> </a:t>
            </a:r>
            <a:r>
              <a:rPr sz="2000" b="1">
                <a:latin typeface="Calibri"/>
                <a:ea typeface="Calibri"/>
                <a:cs typeface="Calibri"/>
              </a:rPr>
              <a:t>children</a:t>
            </a:r>
            <a:r>
              <a:rPr sz="2000" b="1" spc="-25">
                <a:latin typeface="Calibri"/>
                <a:ea typeface="Calibri"/>
                <a:cs typeface="Calibri"/>
              </a:rPr>
              <a:t> </a:t>
            </a:r>
            <a:r>
              <a:rPr sz="2000" b="1">
                <a:latin typeface="Calibri"/>
                <a:ea typeface="Calibri"/>
                <a:cs typeface="Calibri"/>
              </a:rPr>
              <a:t>and</a:t>
            </a:r>
            <a:r>
              <a:rPr sz="2000" b="1" spc="-30">
                <a:latin typeface="Calibri"/>
                <a:ea typeface="Calibri"/>
                <a:cs typeface="Calibri"/>
              </a:rPr>
              <a:t> </a:t>
            </a:r>
            <a:r>
              <a:rPr sz="2000" b="1">
                <a:latin typeface="Calibri"/>
                <a:ea typeface="Calibri"/>
                <a:cs typeface="Calibri"/>
              </a:rPr>
              <a:t>you</a:t>
            </a:r>
            <a:r>
              <a:rPr sz="2000" b="1" spc="-30">
                <a:latin typeface="Calibri"/>
                <a:ea typeface="Calibri"/>
                <a:cs typeface="Calibri"/>
              </a:rPr>
              <a:t> </a:t>
            </a:r>
            <a:r>
              <a:rPr sz="2000" b="1">
                <a:latin typeface="Calibri"/>
                <a:ea typeface="Calibri"/>
                <a:cs typeface="Calibri"/>
              </a:rPr>
              <a:t>are</a:t>
            </a:r>
            <a:r>
              <a:rPr sz="2000" b="1" spc="-25">
                <a:latin typeface="Calibri"/>
                <a:ea typeface="Calibri"/>
                <a:cs typeface="Calibri"/>
              </a:rPr>
              <a:t> </a:t>
            </a:r>
            <a:r>
              <a:rPr sz="2000" b="1" spc="-10">
                <a:latin typeface="Calibri"/>
                <a:ea typeface="Calibri"/>
                <a:cs typeface="Calibri"/>
              </a:rPr>
              <a:t>growing</a:t>
            </a:r>
            <a:r>
              <a:rPr sz="2000" b="1" spc="-30">
                <a:latin typeface="Calibri"/>
                <a:ea typeface="Calibri"/>
                <a:cs typeface="Calibri"/>
              </a:rPr>
              <a:t> </a:t>
            </a:r>
            <a:r>
              <a:rPr sz="2000" b="1">
                <a:latin typeface="Calibri"/>
                <a:ea typeface="Calibri"/>
                <a:cs typeface="Calibri"/>
              </a:rPr>
              <a:t>too</a:t>
            </a:r>
            <a:r>
              <a:rPr sz="2000" b="1" spc="-30">
                <a:latin typeface="Calibri"/>
                <a:ea typeface="Calibri"/>
                <a:cs typeface="Calibri"/>
              </a:rPr>
              <a:t> </a:t>
            </a:r>
            <a:r>
              <a:rPr sz="2000" b="1">
                <a:latin typeface="Calibri"/>
                <a:ea typeface="Calibri"/>
                <a:cs typeface="Calibri"/>
              </a:rPr>
              <a:t>old</a:t>
            </a:r>
            <a:r>
              <a:rPr sz="2000" b="1" spc="-25">
                <a:latin typeface="Calibri"/>
                <a:ea typeface="Calibri"/>
                <a:cs typeface="Calibri"/>
              </a:rPr>
              <a:t> for </a:t>
            </a:r>
            <a:r>
              <a:rPr sz="2000" b="1">
                <a:latin typeface="Calibri"/>
                <a:ea typeface="Calibri"/>
                <a:cs typeface="Calibri"/>
              </a:rPr>
              <a:t>work.</a:t>
            </a:r>
            <a:r>
              <a:rPr sz="2000" b="1" spc="-45">
                <a:latin typeface="Calibri"/>
                <a:ea typeface="Calibri"/>
                <a:cs typeface="Calibri"/>
              </a:rPr>
              <a:t> </a:t>
            </a:r>
            <a:r>
              <a:rPr sz="2000" b="1" spc="-20">
                <a:latin typeface="Calibri"/>
                <a:ea typeface="Calibri"/>
                <a:cs typeface="Calibri"/>
              </a:rPr>
              <a:t>You</a:t>
            </a:r>
            <a:r>
              <a:rPr sz="2000" b="1" spc="-40">
                <a:latin typeface="Calibri"/>
                <a:ea typeface="Calibri"/>
                <a:cs typeface="Calibri"/>
              </a:rPr>
              <a:t> </a:t>
            </a:r>
            <a:r>
              <a:rPr sz="2000" b="1">
                <a:latin typeface="Calibri"/>
                <a:ea typeface="Calibri"/>
                <a:cs typeface="Calibri"/>
              </a:rPr>
              <a:t>live</a:t>
            </a:r>
            <a:r>
              <a:rPr sz="2000" b="1" spc="-40">
                <a:latin typeface="Calibri"/>
                <a:ea typeface="Calibri"/>
                <a:cs typeface="Calibri"/>
              </a:rPr>
              <a:t> </a:t>
            </a:r>
            <a:r>
              <a:rPr sz="2000" b="1">
                <a:latin typeface="Calibri"/>
                <a:ea typeface="Calibri"/>
                <a:cs typeface="Calibri"/>
              </a:rPr>
              <a:t>hand</a:t>
            </a:r>
            <a:r>
              <a:rPr sz="2000" b="1" spc="-45">
                <a:latin typeface="Calibri"/>
                <a:ea typeface="Calibri"/>
                <a:cs typeface="Calibri"/>
              </a:rPr>
              <a:t> </a:t>
            </a:r>
            <a:r>
              <a:rPr sz="2000" b="1">
                <a:latin typeface="Calibri"/>
                <a:ea typeface="Calibri"/>
                <a:cs typeface="Calibri"/>
              </a:rPr>
              <a:t>to</a:t>
            </a:r>
            <a:r>
              <a:rPr sz="2000" b="1" spc="-40">
                <a:latin typeface="Calibri"/>
                <a:ea typeface="Calibri"/>
                <a:cs typeface="Calibri"/>
              </a:rPr>
              <a:t> </a:t>
            </a:r>
            <a:r>
              <a:rPr sz="2000" b="1">
                <a:latin typeface="Calibri"/>
                <a:ea typeface="Calibri"/>
                <a:cs typeface="Calibri"/>
              </a:rPr>
              <a:t>mouth</a:t>
            </a:r>
            <a:r>
              <a:rPr sz="2000" b="1" spc="-40">
                <a:latin typeface="Calibri"/>
                <a:ea typeface="Calibri"/>
                <a:cs typeface="Calibri"/>
              </a:rPr>
              <a:t> </a:t>
            </a:r>
            <a:r>
              <a:rPr sz="2000" b="1">
                <a:latin typeface="Calibri"/>
                <a:ea typeface="Calibri"/>
                <a:cs typeface="Calibri"/>
              </a:rPr>
              <a:t>and</a:t>
            </a:r>
            <a:r>
              <a:rPr sz="2000" b="1" spc="-45">
                <a:latin typeface="Calibri"/>
                <a:ea typeface="Calibri"/>
                <a:cs typeface="Calibri"/>
              </a:rPr>
              <a:t> </a:t>
            </a:r>
            <a:r>
              <a:rPr sz="2000" b="1">
                <a:latin typeface="Calibri"/>
                <a:ea typeface="Calibri"/>
                <a:cs typeface="Calibri"/>
              </a:rPr>
              <a:t>are</a:t>
            </a:r>
            <a:r>
              <a:rPr sz="2000" b="1" spc="-40">
                <a:latin typeface="Calibri"/>
                <a:ea typeface="Calibri"/>
                <a:cs typeface="Calibri"/>
              </a:rPr>
              <a:t> </a:t>
            </a:r>
            <a:r>
              <a:rPr sz="2000" b="1" spc="-20">
                <a:latin typeface="Calibri"/>
                <a:ea typeface="Calibri"/>
                <a:cs typeface="Calibri"/>
              </a:rPr>
              <a:t>often</a:t>
            </a:r>
            <a:r>
              <a:rPr sz="2000" b="1" spc="-40">
                <a:latin typeface="Calibri"/>
                <a:ea typeface="Calibri"/>
                <a:cs typeface="Calibri"/>
              </a:rPr>
              <a:t> </a:t>
            </a:r>
            <a:r>
              <a:rPr sz="2000" b="1">
                <a:latin typeface="Calibri"/>
                <a:ea typeface="Calibri"/>
                <a:cs typeface="Calibri"/>
              </a:rPr>
              <a:t>dependent</a:t>
            </a:r>
            <a:r>
              <a:rPr sz="2000" b="1" spc="-45">
                <a:latin typeface="Calibri"/>
                <a:ea typeface="Calibri"/>
                <a:cs typeface="Calibri"/>
              </a:rPr>
              <a:t> </a:t>
            </a:r>
            <a:r>
              <a:rPr sz="2000" b="1" spc="-25">
                <a:latin typeface="Calibri"/>
                <a:ea typeface="Calibri"/>
                <a:cs typeface="Calibri"/>
              </a:rPr>
              <a:t>on </a:t>
            </a:r>
            <a:r>
              <a:rPr sz="2000" b="1">
                <a:latin typeface="Calibri"/>
                <a:ea typeface="Calibri"/>
                <a:cs typeface="Calibri"/>
              </a:rPr>
              <a:t>charity.</a:t>
            </a:r>
            <a:r>
              <a:rPr sz="2000" b="1" spc="295">
                <a:latin typeface="Calibri"/>
                <a:ea typeface="Calibri"/>
                <a:cs typeface="Calibri"/>
              </a:rPr>
              <a:t> </a:t>
            </a:r>
            <a:r>
              <a:rPr sz="2000" b="1" spc="-20">
                <a:latin typeface="Calibri"/>
                <a:ea typeface="Calibri"/>
                <a:cs typeface="Calibri"/>
              </a:rPr>
              <a:t>You</a:t>
            </a:r>
            <a:r>
              <a:rPr sz="2000" b="1" spc="-55">
                <a:latin typeface="Calibri"/>
                <a:ea typeface="Calibri"/>
                <a:cs typeface="Calibri"/>
              </a:rPr>
              <a:t> </a:t>
            </a:r>
            <a:r>
              <a:rPr sz="2000" b="1">
                <a:latin typeface="Calibri"/>
                <a:ea typeface="Calibri"/>
                <a:cs typeface="Calibri"/>
              </a:rPr>
              <a:t>have</a:t>
            </a:r>
            <a:r>
              <a:rPr sz="2000" b="1" spc="-50">
                <a:latin typeface="Calibri"/>
                <a:ea typeface="Calibri"/>
                <a:cs typeface="Calibri"/>
              </a:rPr>
              <a:t> </a:t>
            </a:r>
            <a:r>
              <a:rPr sz="2000" b="1">
                <a:latin typeface="Calibri"/>
                <a:ea typeface="Calibri"/>
                <a:cs typeface="Calibri"/>
              </a:rPr>
              <a:t>heard</a:t>
            </a:r>
            <a:r>
              <a:rPr sz="2000" b="1" spc="-50">
                <a:latin typeface="Calibri"/>
                <a:ea typeface="Calibri"/>
                <a:cs typeface="Calibri"/>
              </a:rPr>
              <a:t> </a:t>
            </a:r>
            <a:r>
              <a:rPr sz="2000" b="1">
                <a:latin typeface="Calibri"/>
                <a:ea typeface="Calibri"/>
                <a:cs typeface="Calibri"/>
              </a:rPr>
              <a:t>that</a:t>
            </a:r>
            <a:r>
              <a:rPr sz="2000" b="1" spc="-55">
                <a:latin typeface="Calibri"/>
                <a:ea typeface="Calibri"/>
                <a:cs typeface="Calibri"/>
              </a:rPr>
              <a:t> </a:t>
            </a:r>
            <a:r>
              <a:rPr sz="2000" b="1">
                <a:latin typeface="Calibri"/>
                <a:ea typeface="Calibri"/>
                <a:cs typeface="Calibri"/>
              </a:rPr>
              <a:t>the</a:t>
            </a:r>
            <a:r>
              <a:rPr sz="2000" b="1" spc="-50">
                <a:latin typeface="Calibri"/>
                <a:ea typeface="Calibri"/>
                <a:cs typeface="Calibri"/>
              </a:rPr>
              <a:t> </a:t>
            </a:r>
            <a:r>
              <a:rPr lang="en-GB" sz="2000" spc="-50">
                <a:latin typeface="Calibri"/>
                <a:ea typeface="Calibri"/>
                <a:cs typeface="Calibri"/>
              </a:rPr>
              <a:t>K</a:t>
            </a:r>
            <a:r>
              <a:rPr lang="en-GB" sz="2000">
                <a:latin typeface="Calibri"/>
                <a:ea typeface="Calibri"/>
                <a:cs typeface="Calibri"/>
              </a:rPr>
              <a:t>ing</a:t>
            </a:r>
            <a:r>
              <a:rPr sz="2000" b="1" spc="-50">
                <a:latin typeface="Calibri"/>
                <a:ea typeface="Calibri"/>
                <a:cs typeface="Calibri"/>
              </a:rPr>
              <a:t> </a:t>
            </a:r>
            <a:r>
              <a:rPr sz="2000" b="1">
                <a:latin typeface="Calibri"/>
                <a:ea typeface="Calibri"/>
                <a:cs typeface="Calibri"/>
              </a:rPr>
              <a:t>wishes</a:t>
            </a:r>
            <a:r>
              <a:rPr sz="2000" b="1" spc="-55">
                <a:latin typeface="Calibri"/>
                <a:ea typeface="Calibri"/>
                <a:cs typeface="Calibri"/>
              </a:rPr>
              <a:t> </a:t>
            </a:r>
            <a:r>
              <a:rPr sz="2000" b="1">
                <a:latin typeface="Calibri"/>
                <a:ea typeface="Calibri"/>
                <a:cs typeface="Calibri"/>
              </a:rPr>
              <a:t>to</a:t>
            </a:r>
            <a:r>
              <a:rPr sz="2000" b="1" spc="-50">
                <a:latin typeface="Calibri"/>
                <a:ea typeface="Calibri"/>
                <a:cs typeface="Calibri"/>
              </a:rPr>
              <a:t> </a:t>
            </a:r>
            <a:r>
              <a:rPr sz="2000" b="1" spc="-10">
                <a:latin typeface="Calibri"/>
                <a:ea typeface="Calibri"/>
                <a:cs typeface="Calibri"/>
              </a:rPr>
              <a:t>divorce</a:t>
            </a:r>
            <a:r>
              <a:rPr sz="2000" b="1" spc="-50">
                <a:latin typeface="Calibri"/>
                <a:ea typeface="Calibri"/>
                <a:cs typeface="Calibri"/>
              </a:rPr>
              <a:t> </a:t>
            </a:r>
            <a:r>
              <a:rPr sz="2000" b="1" spc="-25">
                <a:latin typeface="Calibri"/>
                <a:ea typeface="Calibri"/>
                <a:cs typeface="Calibri"/>
              </a:rPr>
              <a:t>his </a:t>
            </a:r>
            <a:r>
              <a:rPr sz="2000" b="1">
                <a:latin typeface="Calibri"/>
                <a:ea typeface="Calibri"/>
                <a:cs typeface="Calibri"/>
              </a:rPr>
              <a:t>wife,</a:t>
            </a:r>
            <a:r>
              <a:rPr sz="2000" b="1" spc="-30">
                <a:latin typeface="Calibri"/>
                <a:ea typeface="Calibri"/>
                <a:cs typeface="Calibri"/>
              </a:rPr>
              <a:t> </a:t>
            </a:r>
            <a:r>
              <a:rPr sz="2000" b="1">
                <a:latin typeface="Calibri"/>
                <a:ea typeface="Calibri"/>
                <a:cs typeface="Calibri"/>
              </a:rPr>
              <a:t>which</a:t>
            </a:r>
            <a:r>
              <a:rPr sz="2000" b="1" spc="-25">
                <a:latin typeface="Calibri"/>
                <a:ea typeface="Calibri"/>
                <a:cs typeface="Calibri"/>
              </a:rPr>
              <a:t> </a:t>
            </a:r>
            <a:r>
              <a:rPr sz="2000" b="1">
                <a:latin typeface="Calibri"/>
                <a:ea typeface="Calibri"/>
                <a:cs typeface="Calibri"/>
              </a:rPr>
              <a:t>seems</a:t>
            </a:r>
            <a:r>
              <a:rPr sz="2000" b="1" spc="-25">
                <a:latin typeface="Calibri"/>
                <a:ea typeface="Calibri"/>
                <a:cs typeface="Calibri"/>
              </a:rPr>
              <a:t> </a:t>
            </a:r>
            <a:r>
              <a:rPr sz="2000" b="1" spc="-30">
                <a:latin typeface="Calibri"/>
                <a:ea typeface="Calibri"/>
                <a:cs typeface="Calibri"/>
              </a:rPr>
              <a:t>unfair</a:t>
            </a:r>
            <a:r>
              <a:rPr sz="2000" b="1" spc="-25">
                <a:latin typeface="Calibri"/>
                <a:ea typeface="Calibri"/>
                <a:cs typeface="Calibri"/>
              </a:rPr>
              <a:t> </a:t>
            </a:r>
            <a:r>
              <a:rPr sz="2000" b="1">
                <a:latin typeface="Calibri"/>
                <a:ea typeface="Calibri"/>
                <a:cs typeface="Calibri"/>
              </a:rPr>
              <a:t>as</a:t>
            </a:r>
            <a:r>
              <a:rPr sz="2000" b="1" spc="-25">
                <a:latin typeface="Calibri"/>
                <a:ea typeface="Calibri"/>
                <a:cs typeface="Calibri"/>
              </a:rPr>
              <a:t> </a:t>
            </a:r>
            <a:r>
              <a:rPr sz="2000" b="1">
                <a:latin typeface="Calibri"/>
                <a:ea typeface="Calibri"/>
                <a:cs typeface="Calibri"/>
              </a:rPr>
              <a:t>she</a:t>
            </a:r>
            <a:r>
              <a:rPr sz="2000" b="1" spc="-25">
                <a:latin typeface="Calibri"/>
                <a:ea typeface="Calibri"/>
                <a:cs typeface="Calibri"/>
              </a:rPr>
              <a:t> </a:t>
            </a:r>
            <a:r>
              <a:rPr sz="2000" b="1">
                <a:latin typeface="Calibri"/>
                <a:ea typeface="Calibri"/>
                <a:cs typeface="Calibri"/>
              </a:rPr>
              <a:t>has</a:t>
            </a:r>
            <a:r>
              <a:rPr sz="2000" b="1" spc="-25">
                <a:latin typeface="Calibri"/>
                <a:ea typeface="Calibri"/>
                <a:cs typeface="Calibri"/>
              </a:rPr>
              <a:t> </a:t>
            </a:r>
            <a:r>
              <a:rPr sz="2000" b="1">
                <a:latin typeface="Calibri"/>
                <a:ea typeface="Calibri"/>
                <a:cs typeface="Calibri"/>
              </a:rPr>
              <a:t>been</a:t>
            </a:r>
            <a:r>
              <a:rPr sz="2000" b="1" spc="-30">
                <a:latin typeface="Calibri"/>
                <a:ea typeface="Calibri"/>
                <a:cs typeface="Calibri"/>
              </a:rPr>
              <a:t> </a:t>
            </a:r>
            <a:r>
              <a:rPr sz="2000" b="1">
                <a:latin typeface="Calibri"/>
                <a:ea typeface="Calibri"/>
                <a:cs typeface="Calibri"/>
              </a:rPr>
              <a:t>a</a:t>
            </a:r>
            <a:r>
              <a:rPr sz="2000" b="1" spc="-25">
                <a:latin typeface="Calibri"/>
                <a:ea typeface="Calibri"/>
                <a:cs typeface="Calibri"/>
              </a:rPr>
              <a:t> </a:t>
            </a:r>
            <a:r>
              <a:rPr sz="2000" b="1">
                <a:latin typeface="Calibri"/>
                <a:ea typeface="Calibri"/>
                <a:cs typeface="Calibri"/>
              </a:rPr>
              <a:t>loyal</a:t>
            </a:r>
            <a:r>
              <a:rPr sz="2000" b="1" spc="-25">
                <a:latin typeface="Calibri"/>
                <a:ea typeface="Calibri"/>
                <a:cs typeface="Calibri"/>
              </a:rPr>
              <a:t> </a:t>
            </a:r>
            <a:r>
              <a:rPr sz="2000" b="1" spc="-10">
                <a:latin typeface="Calibri"/>
                <a:ea typeface="Calibri"/>
                <a:cs typeface="Calibri"/>
              </a:rPr>
              <a:t>woman.</a:t>
            </a:r>
            <a:endParaRPr lang="en-US" sz="2000">
              <a:latin typeface="Calibri"/>
              <a:ea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27300" y="435861"/>
            <a:ext cx="6428737" cy="843821"/>
          </a:xfrm>
          <a:prstGeom prst="rect">
            <a:avLst/>
          </a:prstGeom>
        </p:spPr>
        <p:txBody>
          <a:bodyPr vert="horz" wrap="square" lIns="0" tIns="73660" rIns="0" bIns="0" rtlCol="0" anchor="t">
            <a:spAutoFit/>
          </a:bodyPr>
          <a:lstStyle/>
          <a:p>
            <a:pPr marL="12700" marR="5080" algn="ctr">
              <a:lnSpc>
                <a:spcPts val="3000"/>
              </a:lnSpc>
              <a:spcBef>
                <a:spcPts val="580"/>
              </a:spcBef>
            </a:pPr>
            <a:r>
              <a:rPr>
                <a:solidFill>
                  <a:srgbClr val="231F20"/>
                </a:solidFill>
                <a:latin typeface="Calibri"/>
                <a:ea typeface="Calibri"/>
                <a:cs typeface="Calibri"/>
              </a:rPr>
              <a:t>Character 6:</a:t>
            </a:r>
            <a:r>
              <a:rPr spc="10">
                <a:solidFill>
                  <a:srgbClr val="231F20"/>
                </a:solidFill>
                <a:latin typeface="Calibri"/>
                <a:ea typeface="Calibri"/>
                <a:cs typeface="Calibri"/>
              </a:rPr>
              <a:t> </a:t>
            </a:r>
            <a:r>
              <a:rPr>
                <a:latin typeface="Calibri"/>
                <a:ea typeface="Calibri"/>
                <a:cs typeface="Calibri"/>
              </a:rPr>
              <a:t>John</a:t>
            </a:r>
            <a:r>
              <a:rPr spc="10">
                <a:latin typeface="Calibri"/>
                <a:ea typeface="Calibri"/>
                <a:cs typeface="Calibri"/>
              </a:rPr>
              <a:t> </a:t>
            </a:r>
            <a:r>
              <a:rPr spc="-10">
                <a:latin typeface="Calibri"/>
                <a:ea typeface="Calibri"/>
                <a:cs typeface="Calibri"/>
              </a:rPr>
              <a:t>Pickering, </a:t>
            </a:r>
            <a:r>
              <a:rPr>
                <a:latin typeface="Calibri"/>
                <a:ea typeface="Calibri"/>
                <a:cs typeface="Calibri"/>
              </a:rPr>
              <a:t>from</a:t>
            </a:r>
            <a:r>
              <a:rPr spc="35">
                <a:latin typeface="Calibri"/>
                <a:ea typeface="Calibri"/>
                <a:cs typeface="Calibri"/>
              </a:rPr>
              <a:t> </a:t>
            </a:r>
            <a:r>
              <a:rPr>
                <a:latin typeface="Calibri"/>
                <a:ea typeface="Calibri"/>
                <a:cs typeface="Calibri"/>
              </a:rPr>
              <a:t>Bridlington</a:t>
            </a:r>
            <a:r>
              <a:rPr spc="45">
                <a:latin typeface="Calibri"/>
                <a:ea typeface="Calibri"/>
                <a:cs typeface="Calibri"/>
              </a:rPr>
              <a:t> </a:t>
            </a:r>
            <a:r>
              <a:rPr>
                <a:latin typeface="Calibri"/>
                <a:ea typeface="Calibri"/>
                <a:cs typeface="Calibri"/>
              </a:rPr>
              <a:t>in</a:t>
            </a:r>
            <a:r>
              <a:rPr spc="50">
                <a:latin typeface="Calibri"/>
                <a:ea typeface="Calibri"/>
                <a:cs typeface="Calibri"/>
              </a:rPr>
              <a:t> </a:t>
            </a:r>
            <a:r>
              <a:rPr spc="-20">
                <a:latin typeface="Calibri"/>
                <a:ea typeface="Calibri"/>
                <a:cs typeface="Calibri"/>
              </a:rPr>
              <a:t>Yorkshire</a:t>
            </a:r>
            <a:endParaRPr lang="en-US"/>
          </a:p>
        </p:txBody>
      </p:sp>
      <p:sp>
        <p:nvSpPr>
          <p:cNvPr id="3" name="object 3"/>
          <p:cNvSpPr txBox="1"/>
          <p:nvPr/>
        </p:nvSpPr>
        <p:spPr>
          <a:xfrm>
            <a:off x="166239" y="1336421"/>
            <a:ext cx="3696715" cy="3295774"/>
          </a:xfrm>
          <a:prstGeom prst="rect">
            <a:avLst/>
          </a:prstGeom>
        </p:spPr>
        <p:txBody>
          <a:bodyPr vert="horz" wrap="square" lIns="0" tIns="25400" rIns="0" bIns="0" rtlCol="0" anchor="t">
            <a:spAutoFit/>
          </a:bodyPr>
          <a:lstStyle/>
          <a:p>
            <a:pPr marL="12700" marR="147320" algn="ctr">
              <a:lnSpc>
                <a:spcPts val="1500"/>
              </a:lnSpc>
              <a:spcBef>
                <a:spcPts val="200"/>
              </a:spcBef>
            </a:pPr>
            <a:r>
              <a:rPr sz="1300" b="1">
                <a:solidFill>
                  <a:srgbClr val="231F20"/>
                </a:solidFill>
                <a:latin typeface="Calibri"/>
                <a:ea typeface="Calibri"/>
                <a:cs typeface="Calibri"/>
              </a:rPr>
              <a:t>Born</a:t>
            </a:r>
            <a:r>
              <a:rPr sz="1300" b="1" spc="-15">
                <a:solidFill>
                  <a:srgbClr val="231F20"/>
                </a:solidFill>
                <a:latin typeface="Calibri"/>
                <a:ea typeface="Calibri"/>
                <a:cs typeface="Calibri"/>
              </a:rPr>
              <a:t> </a:t>
            </a:r>
            <a:r>
              <a:rPr sz="1300" b="1">
                <a:solidFill>
                  <a:srgbClr val="231F20"/>
                </a:solidFill>
                <a:latin typeface="Calibri"/>
                <a:ea typeface="Calibri"/>
                <a:cs typeface="Calibri"/>
              </a:rPr>
              <a:t>in</a:t>
            </a:r>
            <a:r>
              <a:rPr sz="1300" b="1" spc="-10">
                <a:solidFill>
                  <a:srgbClr val="231F20"/>
                </a:solidFill>
                <a:latin typeface="Calibri"/>
                <a:ea typeface="Calibri"/>
                <a:cs typeface="Calibri"/>
              </a:rPr>
              <a:t> </a:t>
            </a:r>
            <a:r>
              <a:rPr sz="1300" b="1">
                <a:solidFill>
                  <a:srgbClr val="231F20"/>
                </a:solidFill>
                <a:latin typeface="Calibri"/>
                <a:ea typeface="Calibri"/>
                <a:cs typeface="Calibri"/>
              </a:rPr>
              <a:t>Bridlington,</a:t>
            </a:r>
            <a:r>
              <a:rPr sz="1300" b="1" spc="-10">
                <a:solidFill>
                  <a:srgbClr val="231F20"/>
                </a:solidFill>
                <a:latin typeface="Calibri"/>
                <a:ea typeface="Calibri"/>
                <a:cs typeface="Calibri"/>
              </a:rPr>
              <a:t> Yorkshire,</a:t>
            </a:r>
            <a:r>
              <a:rPr sz="1300" b="1" spc="-15">
                <a:solidFill>
                  <a:srgbClr val="231F20"/>
                </a:solidFill>
                <a:latin typeface="Calibri"/>
                <a:ea typeface="Calibri"/>
                <a:cs typeface="Calibri"/>
              </a:rPr>
              <a:t> </a:t>
            </a:r>
            <a:r>
              <a:rPr sz="1300" b="1">
                <a:solidFill>
                  <a:srgbClr val="231F20"/>
                </a:solidFill>
                <a:latin typeface="Calibri"/>
                <a:ea typeface="Calibri"/>
                <a:cs typeface="Calibri"/>
              </a:rPr>
              <a:t>you</a:t>
            </a:r>
            <a:r>
              <a:rPr sz="1300" b="1" spc="-10">
                <a:solidFill>
                  <a:srgbClr val="231F20"/>
                </a:solidFill>
                <a:latin typeface="Calibri"/>
                <a:ea typeface="Calibri"/>
                <a:cs typeface="Calibri"/>
              </a:rPr>
              <a:t> entered </a:t>
            </a:r>
            <a:r>
              <a:rPr sz="1300" b="1">
                <a:solidFill>
                  <a:srgbClr val="231F20"/>
                </a:solidFill>
                <a:latin typeface="Calibri"/>
                <a:ea typeface="Calibri"/>
                <a:cs typeface="Calibri"/>
              </a:rPr>
              <a:t>the</a:t>
            </a:r>
            <a:r>
              <a:rPr sz="1300" b="1" spc="-10">
                <a:solidFill>
                  <a:srgbClr val="231F20"/>
                </a:solidFill>
                <a:latin typeface="Calibri"/>
                <a:ea typeface="Calibri"/>
                <a:cs typeface="Calibri"/>
              </a:rPr>
              <a:t> </a:t>
            </a:r>
            <a:r>
              <a:rPr sz="1300" b="1">
                <a:solidFill>
                  <a:srgbClr val="231F20"/>
                </a:solidFill>
                <a:latin typeface="Calibri"/>
                <a:ea typeface="Calibri"/>
                <a:cs typeface="Calibri"/>
              </a:rPr>
              <a:t>friary</a:t>
            </a:r>
            <a:r>
              <a:rPr sz="1300" b="1" spc="-10">
                <a:solidFill>
                  <a:srgbClr val="231F20"/>
                </a:solidFill>
                <a:latin typeface="Calibri"/>
                <a:ea typeface="Calibri"/>
                <a:cs typeface="Calibri"/>
              </a:rPr>
              <a:t> (monastery)</a:t>
            </a:r>
            <a:r>
              <a:rPr sz="1300" b="1" spc="-5">
                <a:solidFill>
                  <a:srgbClr val="231F20"/>
                </a:solidFill>
                <a:latin typeface="Calibri"/>
                <a:ea typeface="Calibri"/>
                <a:cs typeface="Calibri"/>
              </a:rPr>
              <a:t> </a:t>
            </a:r>
            <a:r>
              <a:rPr sz="1300" b="1">
                <a:solidFill>
                  <a:srgbClr val="231F20"/>
                </a:solidFill>
                <a:latin typeface="Calibri"/>
                <a:ea typeface="Calibri"/>
                <a:cs typeface="Calibri"/>
              </a:rPr>
              <a:t>of</a:t>
            </a:r>
            <a:r>
              <a:rPr sz="1300" b="1" spc="-10">
                <a:solidFill>
                  <a:srgbClr val="231F20"/>
                </a:solidFill>
                <a:latin typeface="Calibri"/>
                <a:ea typeface="Calibri"/>
                <a:cs typeface="Calibri"/>
              </a:rPr>
              <a:t> </a:t>
            </a:r>
            <a:r>
              <a:rPr sz="1300" b="1">
                <a:solidFill>
                  <a:srgbClr val="231F20"/>
                </a:solidFill>
                <a:latin typeface="Calibri"/>
                <a:ea typeface="Calibri"/>
                <a:cs typeface="Calibri"/>
              </a:rPr>
              <a:t>Bridlington</a:t>
            </a:r>
            <a:r>
              <a:rPr sz="1300" b="1" spc="-10">
                <a:solidFill>
                  <a:srgbClr val="231F20"/>
                </a:solidFill>
                <a:latin typeface="Calibri"/>
                <a:ea typeface="Calibri"/>
                <a:cs typeface="Calibri"/>
              </a:rPr>
              <a:t> </a:t>
            </a:r>
            <a:r>
              <a:rPr sz="1300" b="1">
                <a:solidFill>
                  <a:srgbClr val="231F20"/>
                </a:solidFill>
                <a:latin typeface="Calibri"/>
                <a:ea typeface="Calibri"/>
                <a:cs typeface="Calibri"/>
              </a:rPr>
              <a:t>in</a:t>
            </a:r>
            <a:r>
              <a:rPr sz="1300" b="1" spc="-5">
                <a:solidFill>
                  <a:srgbClr val="231F20"/>
                </a:solidFill>
                <a:latin typeface="Calibri"/>
                <a:ea typeface="Calibri"/>
                <a:cs typeface="Calibri"/>
              </a:rPr>
              <a:t> </a:t>
            </a:r>
            <a:r>
              <a:rPr sz="1300" b="1" spc="-20">
                <a:solidFill>
                  <a:srgbClr val="231F20"/>
                </a:solidFill>
                <a:latin typeface="Calibri"/>
                <a:ea typeface="Calibri"/>
                <a:cs typeface="Calibri"/>
              </a:rPr>
              <a:t>1510 </a:t>
            </a:r>
            <a:r>
              <a:rPr sz="1300" b="1">
                <a:solidFill>
                  <a:srgbClr val="231F20"/>
                </a:solidFill>
                <a:latin typeface="Calibri"/>
                <a:ea typeface="Calibri"/>
                <a:cs typeface="Calibri"/>
              </a:rPr>
              <a:t>and</a:t>
            </a:r>
            <a:r>
              <a:rPr sz="1300" b="1" spc="-15">
                <a:solidFill>
                  <a:srgbClr val="231F20"/>
                </a:solidFill>
                <a:latin typeface="Calibri"/>
                <a:ea typeface="Calibri"/>
                <a:cs typeface="Calibri"/>
              </a:rPr>
              <a:t> </a:t>
            </a:r>
            <a:r>
              <a:rPr sz="1300" b="1">
                <a:solidFill>
                  <a:srgbClr val="231F20"/>
                </a:solidFill>
                <a:latin typeface="Calibri"/>
                <a:ea typeface="Calibri"/>
                <a:cs typeface="Calibri"/>
              </a:rPr>
              <a:t>you</a:t>
            </a:r>
            <a:r>
              <a:rPr sz="1300" b="1" spc="-10">
                <a:solidFill>
                  <a:srgbClr val="231F20"/>
                </a:solidFill>
                <a:latin typeface="Calibri"/>
                <a:ea typeface="Calibri"/>
                <a:cs typeface="Calibri"/>
              </a:rPr>
              <a:t> </a:t>
            </a:r>
            <a:r>
              <a:rPr sz="1300" b="1">
                <a:solidFill>
                  <a:srgbClr val="231F20"/>
                </a:solidFill>
                <a:latin typeface="Calibri"/>
                <a:ea typeface="Calibri"/>
                <a:cs typeface="Calibri"/>
              </a:rPr>
              <a:t>were</a:t>
            </a:r>
            <a:r>
              <a:rPr sz="1300" b="1" spc="-15">
                <a:solidFill>
                  <a:srgbClr val="231F20"/>
                </a:solidFill>
                <a:latin typeface="Calibri"/>
                <a:ea typeface="Calibri"/>
                <a:cs typeface="Calibri"/>
              </a:rPr>
              <a:t> </a:t>
            </a:r>
            <a:r>
              <a:rPr sz="1300" b="1" spc="-10">
                <a:solidFill>
                  <a:srgbClr val="231F20"/>
                </a:solidFill>
                <a:latin typeface="Calibri"/>
                <a:ea typeface="Calibri"/>
                <a:cs typeface="Calibri"/>
              </a:rPr>
              <a:t>ordained </a:t>
            </a:r>
            <a:r>
              <a:rPr sz="1300" b="1">
                <a:solidFill>
                  <a:srgbClr val="231F20"/>
                </a:solidFill>
                <a:latin typeface="Calibri"/>
                <a:ea typeface="Calibri"/>
                <a:cs typeface="Calibri"/>
              </a:rPr>
              <a:t>a</a:t>
            </a:r>
            <a:r>
              <a:rPr sz="1300" b="1" spc="-15">
                <a:solidFill>
                  <a:srgbClr val="231F20"/>
                </a:solidFill>
                <a:latin typeface="Calibri"/>
                <a:ea typeface="Calibri"/>
                <a:cs typeface="Calibri"/>
              </a:rPr>
              <a:t> </a:t>
            </a:r>
            <a:r>
              <a:rPr sz="1300" b="1" spc="-10">
                <a:solidFill>
                  <a:srgbClr val="231F20"/>
                </a:solidFill>
                <a:latin typeface="Calibri"/>
                <a:ea typeface="Calibri"/>
                <a:cs typeface="Calibri"/>
              </a:rPr>
              <a:t>priest </a:t>
            </a:r>
            <a:r>
              <a:rPr sz="1300" b="1">
                <a:solidFill>
                  <a:srgbClr val="231F20"/>
                </a:solidFill>
                <a:latin typeface="Calibri"/>
                <a:ea typeface="Calibri"/>
                <a:cs typeface="Calibri"/>
              </a:rPr>
              <a:t>in</a:t>
            </a:r>
            <a:r>
              <a:rPr sz="1300" b="1" spc="-15">
                <a:solidFill>
                  <a:srgbClr val="231F20"/>
                </a:solidFill>
                <a:latin typeface="Calibri"/>
                <a:ea typeface="Calibri"/>
                <a:cs typeface="Calibri"/>
              </a:rPr>
              <a:t> </a:t>
            </a:r>
            <a:r>
              <a:rPr sz="1300" b="1">
                <a:solidFill>
                  <a:srgbClr val="231F20"/>
                </a:solidFill>
                <a:latin typeface="Calibri"/>
                <a:ea typeface="Calibri"/>
                <a:cs typeface="Calibri"/>
              </a:rPr>
              <a:t>1516.</a:t>
            </a:r>
            <a:r>
              <a:rPr sz="1300" b="1" spc="-10">
                <a:solidFill>
                  <a:srgbClr val="231F20"/>
                </a:solidFill>
                <a:latin typeface="Calibri"/>
                <a:ea typeface="Calibri"/>
                <a:cs typeface="Calibri"/>
              </a:rPr>
              <a:t> </a:t>
            </a:r>
            <a:r>
              <a:rPr sz="1300" b="1" spc="-20">
                <a:solidFill>
                  <a:srgbClr val="231F20"/>
                </a:solidFill>
                <a:latin typeface="Calibri"/>
                <a:ea typeface="Calibri"/>
                <a:cs typeface="Calibri"/>
              </a:rPr>
              <a:t>Soon</a:t>
            </a:r>
            <a:r>
              <a:rPr lang="en-GB" sz="1300" b="1" spc="-20">
                <a:solidFill>
                  <a:srgbClr val="231F20"/>
                </a:solidFill>
                <a:latin typeface="Calibri"/>
                <a:ea typeface="Calibri"/>
                <a:cs typeface="Calibri"/>
              </a:rPr>
              <a:t>,</a:t>
            </a:r>
            <a:r>
              <a:rPr sz="1300" b="1" spc="-20">
                <a:solidFill>
                  <a:srgbClr val="231F20"/>
                </a:solidFill>
                <a:latin typeface="Calibri"/>
                <a:ea typeface="Calibri"/>
                <a:cs typeface="Calibri"/>
              </a:rPr>
              <a:t> </a:t>
            </a:r>
            <a:r>
              <a:rPr sz="1300" b="1">
                <a:solidFill>
                  <a:srgbClr val="231F20"/>
                </a:solidFill>
                <a:latin typeface="Calibri"/>
                <a:ea typeface="Calibri"/>
                <a:cs typeface="Calibri"/>
              </a:rPr>
              <a:t>you</a:t>
            </a:r>
            <a:r>
              <a:rPr sz="1300" b="1" spc="-30">
                <a:solidFill>
                  <a:srgbClr val="231F20"/>
                </a:solidFill>
                <a:latin typeface="Calibri"/>
                <a:ea typeface="Calibri"/>
                <a:cs typeface="Calibri"/>
              </a:rPr>
              <a:t> </a:t>
            </a:r>
            <a:r>
              <a:rPr sz="1300" b="1">
                <a:solidFill>
                  <a:srgbClr val="231F20"/>
                </a:solidFill>
                <a:latin typeface="Calibri"/>
                <a:ea typeface="Calibri"/>
                <a:cs typeface="Calibri"/>
              </a:rPr>
              <a:t>moved</a:t>
            </a:r>
            <a:r>
              <a:rPr sz="1300" b="1" spc="-25">
                <a:solidFill>
                  <a:srgbClr val="231F20"/>
                </a:solidFill>
                <a:latin typeface="Calibri"/>
                <a:ea typeface="Calibri"/>
                <a:cs typeface="Calibri"/>
              </a:rPr>
              <a:t> </a:t>
            </a:r>
            <a:r>
              <a:rPr sz="1300" b="1">
                <a:solidFill>
                  <a:srgbClr val="231F20"/>
                </a:solidFill>
                <a:latin typeface="Calibri"/>
                <a:ea typeface="Calibri"/>
                <a:cs typeface="Calibri"/>
              </a:rPr>
              <a:t>to</a:t>
            </a:r>
            <a:r>
              <a:rPr sz="1300" b="1" spc="-25">
                <a:solidFill>
                  <a:srgbClr val="231F20"/>
                </a:solidFill>
                <a:latin typeface="Calibri"/>
                <a:ea typeface="Calibri"/>
                <a:cs typeface="Calibri"/>
              </a:rPr>
              <a:t> </a:t>
            </a:r>
            <a:r>
              <a:rPr sz="1300" b="1">
                <a:solidFill>
                  <a:srgbClr val="231F20"/>
                </a:solidFill>
                <a:latin typeface="Calibri"/>
                <a:ea typeface="Calibri"/>
                <a:cs typeface="Calibri"/>
              </a:rPr>
              <a:t>a</a:t>
            </a:r>
            <a:r>
              <a:rPr sz="1300" b="1" spc="-25">
                <a:solidFill>
                  <a:srgbClr val="231F20"/>
                </a:solidFill>
                <a:latin typeface="Calibri"/>
                <a:ea typeface="Calibri"/>
                <a:cs typeface="Calibri"/>
              </a:rPr>
              <a:t> </a:t>
            </a:r>
            <a:r>
              <a:rPr sz="1300" b="1" spc="-10">
                <a:solidFill>
                  <a:srgbClr val="231F20"/>
                </a:solidFill>
                <a:latin typeface="Calibri"/>
                <a:ea typeface="Calibri"/>
                <a:cs typeface="Calibri"/>
              </a:rPr>
              <a:t>monastery</a:t>
            </a:r>
            <a:r>
              <a:rPr sz="1300" b="1" spc="-25">
                <a:solidFill>
                  <a:srgbClr val="231F20"/>
                </a:solidFill>
                <a:latin typeface="Calibri"/>
                <a:ea typeface="Calibri"/>
                <a:cs typeface="Calibri"/>
              </a:rPr>
              <a:t> </a:t>
            </a:r>
            <a:r>
              <a:rPr sz="1300" b="1">
                <a:solidFill>
                  <a:srgbClr val="231F20"/>
                </a:solidFill>
                <a:latin typeface="Calibri"/>
                <a:ea typeface="Calibri"/>
                <a:cs typeface="Calibri"/>
              </a:rPr>
              <a:t>in</a:t>
            </a:r>
            <a:r>
              <a:rPr sz="1300" b="1" spc="-30">
                <a:solidFill>
                  <a:srgbClr val="231F20"/>
                </a:solidFill>
                <a:latin typeface="Calibri"/>
                <a:ea typeface="Calibri"/>
                <a:cs typeface="Calibri"/>
              </a:rPr>
              <a:t> </a:t>
            </a:r>
            <a:r>
              <a:rPr sz="1300" b="1">
                <a:solidFill>
                  <a:srgbClr val="231F20"/>
                </a:solidFill>
                <a:latin typeface="Calibri"/>
                <a:ea typeface="Calibri"/>
                <a:cs typeface="Calibri"/>
              </a:rPr>
              <a:t>London,</a:t>
            </a:r>
            <a:r>
              <a:rPr sz="1300" b="1" spc="-25">
                <a:solidFill>
                  <a:srgbClr val="231F20"/>
                </a:solidFill>
                <a:latin typeface="Calibri"/>
                <a:ea typeface="Calibri"/>
                <a:cs typeface="Calibri"/>
              </a:rPr>
              <a:t> but </a:t>
            </a:r>
            <a:r>
              <a:rPr sz="1300" b="1">
                <a:solidFill>
                  <a:srgbClr val="231F20"/>
                </a:solidFill>
                <a:latin typeface="Calibri"/>
                <a:ea typeface="Calibri"/>
                <a:cs typeface="Calibri"/>
              </a:rPr>
              <a:t>you</a:t>
            </a:r>
            <a:r>
              <a:rPr sz="1300" b="1" spc="-10">
                <a:solidFill>
                  <a:srgbClr val="231F20"/>
                </a:solidFill>
                <a:latin typeface="Calibri"/>
                <a:ea typeface="Calibri"/>
                <a:cs typeface="Calibri"/>
              </a:rPr>
              <a:t> disapproved </a:t>
            </a:r>
            <a:r>
              <a:rPr sz="1300" b="1">
                <a:solidFill>
                  <a:srgbClr val="231F20"/>
                </a:solidFill>
                <a:latin typeface="Calibri"/>
                <a:ea typeface="Calibri"/>
                <a:cs typeface="Calibri"/>
              </a:rPr>
              <a:t>of</a:t>
            </a:r>
            <a:r>
              <a:rPr sz="1300" b="1" spc="-10">
                <a:solidFill>
                  <a:srgbClr val="231F20"/>
                </a:solidFill>
                <a:latin typeface="Calibri"/>
                <a:ea typeface="Calibri"/>
                <a:cs typeface="Calibri"/>
              </a:rPr>
              <a:t> </a:t>
            </a:r>
            <a:r>
              <a:rPr sz="1300" b="1">
                <a:solidFill>
                  <a:srgbClr val="231F20"/>
                </a:solidFill>
                <a:latin typeface="Calibri"/>
                <a:ea typeface="Calibri"/>
                <a:cs typeface="Calibri"/>
              </a:rPr>
              <a:t>their</a:t>
            </a:r>
            <a:r>
              <a:rPr sz="1300" b="1" spc="-10">
                <a:solidFill>
                  <a:srgbClr val="231F20"/>
                </a:solidFill>
                <a:latin typeface="Calibri"/>
                <a:ea typeface="Calibri"/>
                <a:cs typeface="Calibri"/>
              </a:rPr>
              <a:t> </a:t>
            </a:r>
            <a:r>
              <a:rPr lang="en-GB" sz="1300" b="1">
                <a:solidFill>
                  <a:srgbClr val="231F20"/>
                </a:solidFill>
                <a:latin typeface="Calibri"/>
                <a:ea typeface="Calibri"/>
                <a:cs typeface="Calibri"/>
              </a:rPr>
              <a:t>new</a:t>
            </a:r>
            <a:r>
              <a:rPr lang="en-GB" sz="1300" b="1" spc="-10">
                <a:solidFill>
                  <a:srgbClr val="231F20"/>
                </a:solidFill>
                <a:latin typeface="Calibri"/>
                <a:ea typeface="Calibri"/>
                <a:cs typeface="Calibri"/>
              </a:rPr>
              <a:t>fangled</a:t>
            </a:r>
            <a:r>
              <a:rPr sz="1300" b="1" spc="-10">
                <a:solidFill>
                  <a:srgbClr val="231F20"/>
                </a:solidFill>
                <a:latin typeface="Calibri"/>
                <a:ea typeface="Calibri"/>
                <a:cs typeface="Calibri"/>
              </a:rPr>
              <a:t> </a:t>
            </a:r>
            <a:r>
              <a:rPr sz="1300" b="1" spc="-20">
                <a:solidFill>
                  <a:srgbClr val="231F20"/>
                </a:solidFill>
                <a:latin typeface="Calibri"/>
                <a:ea typeface="Calibri"/>
                <a:cs typeface="Calibri"/>
              </a:rPr>
              <a:t>ideas </a:t>
            </a:r>
            <a:r>
              <a:rPr sz="1300" b="1">
                <a:solidFill>
                  <a:srgbClr val="231F20"/>
                </a:solidFill>
                <a:latin typeface="Calibri"/>
                <a:ea typeface="Calibri"/>
                <a:cs typeface="Calibri"/>
              </a:rPr>
              <a:t>and</a:t>
            </a:r>
            <a:r>
              <a:rPr sz="1300" b="1" spc="-20">
                <a:solidFill>
                  <a:srgbClr val="231F20"/>
                </a:solidFill>
                <a:latin typeface="Calibri"/>
                <a:ea typeface="Calibri"/>
                <a:cs typeface="Calibri"/>
              </a:rPr>
              <a:t> </a:t>
            </a:r>
            <a:r>
              <a:rPr sz="1300" b="1" spc="-10">
                <a:solidFill>
                  <a:srgbClr val="231F20"/>
                </a:solidFill>
                <a:latin typeface="Calibri"/>
                <a:ea typeface="Calibri"/>
                <a:cs typeface="Calibri"/>
              </a:rPr>
              <a:t>reformist</a:t>
            </a:r>
            <a:r>
              <a:rPr sz="1300" b="1" spc="-20">
                <a:solidFill>
                  <a:srgbClr val="231F20"/>
                </a:solidFill>
                <a:latin typeface="Calibri"/>
                <a:ea typeface="Calibri"/>
                <a:cs typeface="Calibri"/>
              </a:rPr>
              <a:t> </a:t>
            </a:r>
            <a:r>
              <a:rPr sz="1300" b="1" spc="-10">
                <a:solidFill>
                  <a:srgbClr val="231F20"/>
                </a:solidFill>
                <a:latin typeface="Calibri"/>
                <a:ea typeface="Calibri"/>
                <a:cs typeface="Calibri"/>
              </a:rPr>
              <a:t>tendencies;</a:t>
            </a:r>
            <a:r>
              <a:rPr sz="1300" b="1" spc="-20">
                <a:solidFill>
                  <a:srgbClr val="231F20"/>
                </a:solidFill>
                <a:latin typeface="Calibri"/>
                <a:ea typeface="Calibri"/>
                <a:cs typeface="Calibri"/>
              </a:rPr>
              <a:t> </a:t>
            </a:r>
            <a:r>
              <a:rPr sz="1300" b="1" spc="-10">
                <a:solidFill>
                  <a:srgbClr val="231F20"/>
                </a:solidFill>
                <a:latin typeface="Calibri"/>
                <a:ea typeface="Calibri"/>
                <a:cs typeface="Calibri"/>
              </a:rPr>
              <a:t>it’s</a:t>
            </a:r>
            <a:r>
              <a:rPr sz="1300" b="1" spc="-20">
                <a:solidFill>
                  <a:srgbClr val="231F20"/>
                </a:solidFill>
                <a:latin typeface="Calibri"/>
                <a:ea typeface="Calibri"/>
                <a:cs typeface="Calibri"/>
              </a:rPr>
              <a:t> </a:t>
            </a:r>
            <a:r>
              <a:rPr lang="en-GB" sz="1300" b="1" spc="-10">
                <a:solidFill>
                  <a:srgbClr val="231F20"/>
                </a:solidFill>
                <a:latin typeface="Calibri"/>
                <a:ea typeface="Calibri"/>
                <a:cs typeface="Calibri"/>
              </a:rPr>
              <a:t>traditional </a:t>
            </a:r>
            <a:r>
              <a:rPr sz="1300" b="1" spc="-10">
                <a:solidFill>
                  <a:srgbClr val="231F20"/>
                </a:solidFill>
                <a:latin typeface="Calibri"/>
                <a:ea typeface="Calibri"/>
                <a:cs typeface="Calibri"/>
              </a:rPr>
              <a:t>Catholicism</a:t>
            </a:r>
            <a:r>
              <a:rPr sz="1300" b="1" spc="-15">
                <a:solidFill>
                  <a:srgbClr val="231F20"/>
                </a:solidFill>
                <a:latin typeface="Calibri"/>
                <a:ea typeface="Calibri"/>
                <a:cs typeface="Calibri"/>
              </a:rPr>
              <a:t> </a:t>
            </a:r>
            <a:r>
              <a:rPr sz="1300" b="1">
                <a:solidFill>
                  <a:srgbClr val="231F20"/>
                </a:solidFill>
                <a:latin typeface="Calibri"/>
                <a:ea typeface="Calibri"/>
                <a:cs typeface="Calibri"/>
              </a:rPr>
              <a:t>all</a:t>
            </a:r>
            <a:r>
              <a:rPr sz="1300" b="1" spc="-15">
                <a:solidFill>
                  <a:srgbClr val="231F20"/>
                </a:solidFill>
                <a:latin typeface="Calibri"/>
                <a:ea typeface="Calibri"/>
                <a:cs typeface="Calibri"/>
              </a:rPr>
              <a:t> </a:t>
            </a:r>
            <a:r>
              <a:rPr sz="1300" b="1">
                <a:solidFill>
                  <a:srgbClr val="231F20"/>
                </a:solidFill>
                <a:latin typeface="Calibri"/>
                <a:ea typeface="Calibri"/>
                <a:cs typeface="Calibri"/>
              </a:rPr>
              <a:t>the</a:t>
            </a:r>
            <a:r>
              <a:rPr sz="1300" b="1" spc="-15">
                <a:solidFill>
                  <a:srgbClr val="231F20"/>
                </a:solidFill>
                <a:latin typeface="Calibri"/>
                <a:ea typeface="Calibri"/>
                <a:cs typeface="Calibri"/>
              </a:rPr>
              <a:t> </a:t>
            </a:r>
            <a:r>
              <a:rPr sz="1300" b="1">
                <a:solidFill>
                  <a:srgbClr val="231F20"/>
                </a:solidFill>
                <a:latin typeface="Calibri"/>
                <a:ea typeface="Calibri"/>
                <a:cs typeface="Calibri"/>
              </a:rPr>
              <a:t>way</a:t>
            </a:r>
            <a:r>
              <a:rPr sz="1300" b="1" spc="-15">
                <a:solidFill>
                  <a:srgbClr val="231F20"/>
                </a:solidFill>
                <a:latin typeface="Calibri"/>
                <a:ea typeface="Calibri"/>
                <a:cs typeface="Calibri"/>
              </a:rPr>
              <a:t> </a:t>
            </a:r>
            <a:r>
              <a:rPr sz="1300" b="1">
                <a:solidFill>
                  <a:srgbClr val="231F20"/>
                </a:solidFill>
                <a:latin typeface="Calibri"/>
                <a:ea typeface="Calibri"/>
                <a:cs typeface="Calibri"/>
              </a:rPr>
              <a:t>with</a:t>
            </a:r>
            <a:r>
              <a:rPr sz="1300" b="1" spc="-15">
                <a:solidFill>
                  <a:srgbClr val="231F20"/>
                </a:solidFill>
                <a:latin typeface="Calibri"/>
                <a:ea typeface="Calibri"/>
                <a:cs typeface="Calibri"/>
              </a:rPr>
              <a:t> </a:t>
            </a:r>
            <a:r>
              <a:rPr sz="1300" b="1">
                <a:solidFill>
                  <a:srgbClr val="231F20"/>
                </a:solidFill>
                <a:latin typeface="Calibri"/>
                <a:ea typeface="Calibri"/>
                <a:cs typeface="Calibri"/>
              </a:rPr>
              <a:t>you</a:t>
            </a:r>
            <a:r>
              <a:rPr lang="en-GB" sz="1300" b="1">
                <a:solidFill>
                  <a:srgbClr val="231F20"/>
                </a:solidFill>
                <a:latin typeface="Calibri"/>
                <a:ea typeface="Calibri"/>
                <a:cs typeface="Calibri"/>
              </a:rPr>
              <a:t> so you</a:t>
            </a:r>
            <a:r>
              <a:rPr sz="1300" b="1" spc="-15">
                <a:solidFill>
                  <a:srgbClr val="231F20"/>
                </a:solidFill>
                <a:latin typeface="Calibri"/>
                <a:ea typeface="Calibri"/>
                <a:cs typeface="Calibri"/>
              </a:rPr>
              <a:t> </a:t>
            </a:r>
            <a:r>
              <a:rPr lang="en-GB" sz="1300" b="1" spc="-20">
                <a:solidFill>
                  <a:srgbClr val="231F20"/>
                </a:solidFill>
                <a:latin typeface="Calibri"/>
                <a:ea typeface="Calibri"/>
                <a:cs typeface="Calibri"/>
              </a:rPr>
              <a:t>moved</a:t>
            </a:r>
            <a:r>
              <a:rPr sz="1300" b="1" spc="-20">
                <a:solidFill>
                  <a:srgbClr val="231F20"/>
                </a:solidFill>
                <a:latin typeface="Calibri"/>
                <a:ea typeface="Calibri"/>
                <a:cs typeface="Calibri"/>
              </a:rPr>
              <a:t> </a:t>
            </a:r>
            <a:r>
              <a:rPr sz="1300" b="1">
                <a:solidFill>
                  <a:srgbClr val="231F20"/>
                </a:solidFill>
                <a:latin typeface="Calibri"/>
                <a:ea typeface="Calibri"/>
                <a:cs typeface="Calibri"/>
              </a:rPr>
              <a:t>back</a:t>
            </a:r>
            <a:r>
              <a:rPr sz="1300" b="1" spc="-20">
                <a:solidFill>
                  <a:srgbClr val="231F20"/>
                </a:solidFill>
                <a:latin typeface="Calibri"/>
                <a:ea typeface="Calibri"/>
                <a:cs typeface="Calibri"/>
              </a:rPr>
              <a:t> </a:t>
            </a:r>
            <a:r>
              <a:rPr sz="1300" b="1">
                <a:solidFill>
                  <a:srgbClr val="231F20"/>
                </a:solidFill>
                <a:latin typeface="Calibri"/>
                <a:ea typeface="Calibri"/>
                <a:cs typeface="Calibri"/>
              </a:rPr>
              <a:t>to</a:t>
            </a:r>
            <a:r>
              <a:rPr sz="1300" b="1" spc="-15">
                <a:solidFill>
                  <a:srgbClr val="231F20"/>
                </a:solidFill>
                <a:latin typeface="Calibri"/>
                <a:ea typeface="Calibri"/>
                <a:cs typeface="Calibri"/>
              </a:rPr>
              <a:t> </a:t>
            </a:r>
            <a:r>
              <a:rPr sz="1300" b="1" spc="-10">
                <a:solidFill>
                  <a:srgbClr val="231F20"/>
                </a:solidFill>
                <a:latin typeface="Calibri"/>
                <a:ea typeface="Calibri"/>
                <a:cs typeface="Calibri"/>
              </a:rPr>
              <a:t>Yorkshire!</a:t>
            </a:r>
            <a:r>
              <a:rPr sz="1300" b="1" spc="-15">
                <a:solidFill>
                  <a:srgbClr val="231F20"/>
                </a:solidFill>
                <a:latin typeface="Calibri"/>
                <a:ea typeface="Calibri"/>
                <a:cs typeface="Calibri"/>
              </a:rPr>
              <a:t> </a:t>
            </a:r>
            <a:r>
              <a:rPr sz="1300" b="1" spc="-10">
                <a:solidFill>
                  <a:srgbClr val="231F20"/>
                </a:solidFill>
                <a:latin typeface="Calibri"/>
                <a:ea typeface="Calibri"/>
                <a:cs typeface="Calibri"/>
              </a:rPr>
              <a:t>You</a:t>
            </a:r>
            <a:r>
              <a:rPr sz="1300" b="1" spc="-15">
                <a:solidFill>
                  <a:srgbClr val="231F20"/>
                </a:solidFill>
                <a:latin typeface="Calibri"/>
                <a:ea typeface="Calibri"/>
                <a:cs typeface="Calibri"/>
              </a:rPr>
              <a:t> </a:t>
            </a:r>
            <a:r>
              <a:rPr sz="1300" b="1" spc="-20">
                <a:solidFill>
                  <a:srgbClr val="231F20"/>
                </a:solidFill>
                <a:latin typeface="Calibri"/>
                <a:ea typeface="Calibri"/>
                <a:cs typeface="Calibri"/>
              </a:rPr>
              <a:t>attended</a:t>
            </a:r>
            <a:r>
              <a:rPr sz="1300" b="1" spc="-15">
                <a:solidFill>
                  <a:srgbClr val="231F20"/>
                </a:solidFill>
                <a:latin typeface="Calibri"/>
                <a:ea typeface="Calibri"/>
                <a:cs typeface="Calibri"/>
              </a:rPr>
              <a:t> </a:t>
            </a:r>
            <a:r>
              <a:rPr sz="1300" b="1">
                <a:solidFill>
                  <a:srgbClr val="231F20"/>
                </a:solidFill>
                <a:latin typeface="Calibri"/>
                <a:ea typeface="Calibri"/>
                <a:cs typeface="Calibri"/>
              </a:rPr>
              <a:t>the</a:t>
            </a:r>
            <a:r>
              <a:rPr sz="1300" b="1" spc="-20">
                <a:solidFill>
                  <a:srgbClr val="231F20"/>
                </a:solidFill>
                <a:latin typeface="Calibri"/>
                <a:ea typeface="Calibri"/>
                <a:cs typeface="Calibri"/>
              </a:rPr>
              <a:t> </a:t>
            </a:r>
            <a:r>
              <a:rPr sz="1300" b="1" spc="-10">
                <a:solidFill>
                  <a:srgbClr val="231F20"/>
                </a:solidFill>
                <a:latin typeface="Calibri"/>
                <a:ea typeface="Calibri"/>
                <a:cs typeface="Calibri"/>
              </a:rPr>
              <a:t>official meetings</a:t>
            </a:r>
            <a:r>
              <a:rPr sz="1300" b="1" spc="-25">
                <a:solidFill>
                  <a:srgbClr val="231F20"/>
                </a:solidFill>
                <a:latin typeface="Calibri"/>
                <a:ea typeface="Calibri"/>
                <a:cs typeface="Calibri"/>
              </a:rPr>
              <a:t> </a:t>
            </a:r>
            <a:r>
              <a:rPr sz="1300" b="1">
                <a:solidFill>
                  <a:srgbClr val="231F20"/>
                </a:solidFill>
                <a:latin typeface="Calibri"/>
                <a:ea typeface="Calibri"/>
                <a:cs typeface="Calibri"/>
              </a:rPr>
              <a:t>in</a:t>
            </a:r>
            <a:r>
              <a:rPr sz="1300" b="1" spc="-25">
                <a:solidFill>
                  <a:srgbClr val="231F20"/>
                </a:solidFill>
                <a:latin typeface="Calibri"/>
                <a:ea typeface="Calibri"/>
                <a:cs typeface="Calibri"/>
              </a:rPr>
              <a:t> </a:t>
            </a:r>
            <a:r>
              <a:rPr sz="1300" b="1">
                <a:solidFill>
                  <a:srgbClr val="231F20"/>
                </a:solidFill>
                <a:latin typeface="Calibri"/>
                <a:ea typeface="Calibri"/>
                <a:cs typeface="Calibri"/>
              </a:rPr>
              <a:t>York</a:t>
            </a:r>
            <a:r>
              <a:rPr sz="1300" b="1" spc="-25">
                <a:solidFill>
                  <a:srgbClr val="231F20"/>
                </a:solidFill>
                <a:latin typeface="Calibri"/>
                <a:ea typeface="Calibri"/>
                <a:cs typeface="Calibri"/>
              </a:rPr>
              <a:t> </a:t>
            </a:r>
            <a:r>
              <a:rPr sz="1300" b="1">
                <a:solidFill>
                  <a:srgbClr val="231F20"/>
                </a:solidFill>
                <a:latin typeface="Calibri"/>
                <a:ea typeface="Calibri"/>
                <a:cs typeface="Calibri"/>
              </a:rPr>
              <a:t>where</a:t>
            </a:r>
            <a:r>
              <a:rPr sz="1300" b="1" spc="-25">
                <a:solidFill>
                  <a:srgbClr val="231F20"/>
                </a:solidFill>
                <a:latin typeface="Calibri"/>
                <a:ea typeface="Calibri"/>
                <a:cs typeface="Calibri"/>
              </a:rPr>
              <a:t> </a:t>
            </a:r>
            <a:r>
              <a:rPr sz="1300" b="1">
                <a:solidFill>
                  <a:srgbClr val="231F20"/>
                </a:solidFill>
                <a:latin typeface="Calibri"/>
                <a:ea typeface="Calibri"/>
                <a:cs typeface="Calibri"/>
              </a:rPr>
              <a:t>the</a:t>
            </a:r>
            <a:r>
              <a:rPr sz="1300" b="1" spc="-20">
                <a:solidFill>
                  <a:srgbClr val="231F20"/>
                </a:solidFill>
                <a:latin typeface="Calibri"/>
                <a:ea typeface="Calibri"/>
                <a:cs typeface="Calibri"/>
              </a:rPr>
              <a:t> </a:t>
            </a:r>
            <a:r>
              <a:rPr sz="1300" b="1" spc="-10">
                <a:solidFill>
                  <a:srgbClr val="231F20"/>
                </a:solidFill>
                <a:latin typeface="Calibri"/>
                <a:ea typeface="Calibri"/>
                <a:cs typeface="Calibri"/>
              </a:rPr>
              <a:t>Royal</a:t>
            </a:r>
            <a:r>
              <a:rPr sz="1300" b="1" spc="-25">
                <a:solidFill>
                  <a:srgbClr val="231F20"/>
                </a:solidFill>
                <a:latin typeface="Calibri"/>
                <a:ea typeface="Calibri"/>
                <a:cs typeface="Calibri"/>
              </a:rPr>
              <a:t> </a:t>
            </a:r>
            <a:r>
              <a:rPr sz="1300" b="1" spc="-10">
                <a:solidFill>
                  <a:srgbClr val="231F20"/>
                </a:solidFill>
                <a:latin typeface="Calibri"/>
                <a:ea typeface="Calibri"/>
                <a:cs typeface="Calibri"/>
              </a:rPr>
              <a:t>Supremacy </a:t>
            </a:r>
            <a:r>
              <a:rPr sz="1300" b="1">
                <a:solidFill>
                  <a:srgbClr val="231F20"/>
                </a:solidFill>
                <a:latin typeface="Calibri"/>
                <a:ea typeface="Calibri"/>
                <a:cs typeface="Calibri"/>
              </a:rPr>
              <a:t>(acknowledging</a:t>
            </a:r>
            <a:r>
              <a:rPr sz="1300" b="1" spc="-20">
                <a:solidFill>
                  <a:srgbClr val="231F20"/>
                </a:solidFill>
                <a:latin typeface="Calibri"/>
                <a:ea typeface="Calibri"/>
                <a:cs typeface="Calibri"/>
              </a:rPr>
              <a:t> </a:t>
            </a:r>
            <a:r>
              <a:rPr sz="1300" b="1">
                <a:solidFill>
                  <a:srgbClr val="231F20"/>
                </a:solidFill>
                <a:latin typeface="Calibri"/>
                <a:ea typeface="Calibri"/>
                <a:cs typeface="Calibri"/>
              </a:rPr>
              <a:t>Henry</a:t>
            </a:r>
            <a:r>
              <a:rPr sz="1300" b="1" spc="-15">
                <a:solidFill>
                  <a:srgbClr val="231F20"/>
                </a:solidFill>
                <a:latin typeface="Calibri"/>
                <a:ea typeface="Calibri"/>
                <a:cs typeface="Calibri"/>
              </a:rPr>
              <a:t> </a:t>
            </a:r>
            <a:r>
              <a:rPr sz="1300" b="1">
                <a:solidFill>
                  <a:srgbClr val="231F20"/>
                </a:solidFill>
                <a:latin typeface="Calibri"/>
                <a:ea typeface="Calibri"/>
                <a:cs typeface="Calibri"/>
              </a:rPr>
              <a:t>VIII</a:t>
            </a:r>
            <a:r>
              <a:rPr sz="1300" b="1" spc="-15">
                <a:solidFill>
                  <a:srgbClr val="231F20"/>
                </a:solidFill>
                <a:latin typeface="Calibri"/>
                <a:ea typeface="Calibri"/>
                <a:cs typeface="Calibri"/>
              </a:rPr>
              <a:t> </a:t>
            </a:r>
            <a:r>
              <a:rPr sz="1300" b="1">
                <a:solidFill>
                  <a:srgbClr val="231F20"/>
                </a:solidFill>
                <a:latin typeface="Calibri"/>
                <a:ea typeface="Calibri"/>
                <a:cs typeface="Calibri"/>
              </a:rPr>
              <a:t>as</a:t>
            </a:r>
            <a:r>
              <a:rPr sz="1300" b="1" spc="-15">
                <a:solidFill>
                  <a:srgbClr val="231F20"/>
                </a:solidFill>
                <a:latin typeface="Calibri"/>
                <a:ea typeface="Calibri"/>
                <a:cs typeface="Calibri"/>
              </a:rPr>
              <a:t> </a:t>
            </a:r>
            <a:r>
              <a:rPr sz="1300" b="1">
                <a:solidFill>
                  <a:srgbClr val="231F20"/>
                </a:solidFill>
                <a:latin typeface="Calibri"/>
                <a:ea typeface="Calibri"/>
                <a:cs typeface="Calibri"/>
              </a:rPr>
              <a:t>Head</a:t>
            </a:r>
            <a:r>
              <a:rPr sz="1300" b="1" spc="-15">
                <a:solidFill>
                  <a:srgbClr val="231F20"/>
                </a:solidFill>
                <a:latin typeface="Calibri"/>
                <a:ea typeface="Calibri"/>
                <a:cs typeface="Calibri"/>
              </a:rPr>
              <a:t> </a:t>
            </a:r>
            <a:r>
              <a:rPr sz="1300" b="1">
                <a:solidFill>
                  <a:srgbClr val="231F20"/>
                </a:solidFill>
                <a:latin typeface="Calibri"/>
                <a:ea typeface="Calibri"/>
                <a:cs typeface="Calibri"/>
              </a:rPr>
              <a:t>of</a:t>
            </a:r>
            <a:r>
              <a:rPr sz="1300" b="1" spc="-15">
                <a:solidFill>
                  <a:srgbClr val="231F20"/>
                </a:solidFill>
                <a:latin typeface="Calibri"/>
                <a:ea typeface="Calibri"/>
                <a:cs typeface="Calibri"/>
              </a:rPr>
              <a:t> </a:t>
            </a:r>
            <a:r>
              <a:rPr sz="1300" b="1" spc="-25">
                <a:solidFill>
                  <a:srgbClr val="231F20"/>
                </a:solidFill>
                <a:latin typeface="Calibri"/>
                <a:ea typeface="Calibri"/>
                <a:cs typeface="Calibri"/>
              </a:rPr>
              <a:t>the </a:t>
            </a:r>
            <a:r>
              <a:rPr sz="1300" b="1">
                <a:solidFill>
                  <a:srgbClr val="231F20"/>
                </a:solidFill>
                <a:latin typeface="Calibri"/>
                <a:ea typeface="Calibri"/>
                <a:cs typeface="Calibri"/>
              </a:rPr>
              <a:t>Church</a:t>
            </a:r>
            <a:r>
              <a:rPr sz="1300" b="1" spc="-40">
                <a:solidFill>
                  <a:srgbClr val="231F20"/>
                </a:solidFill>
                <a:latin typeface="Calibri"/>
                <a:ea typeface="Calibri"/>
                <a:cs typeface="Calibri"/>
              </a:rPr>
              <a:t> </a:t>
            </a:r>
            <a:r>
              <a:rPr sz="1300" b="1">
                <a:solidFill>
                  <a:srgbClr val="231F20"/>
                </a:solidFill>
                <a:latin typeface="Calibri"/>
                <a:ea typeface="Calibri"/>
                <a:cs typeface="Calibri"/>
              </a:rPr>
              <a:t>of</a:t>
            </a:r>
            <a:r>
              <a:rPr sz="1300" b="1" spc="-35">
                <a:solidFill>
                  <a:srgbClr val="231F20"/>
                </a:solidFill>
                <a:latin typeface="Calibri"/>
                <a:ea typeface="Calibri"/>
                <a:cs typeface="Calibri"/>
              </a:rPr>
              <a:t> </a:t>
            </a:r>
            <a:r>
              <a:rPr sz="1300" b="1">
                <a:solidFill>
                  <a:srgbClr val="231F20"/>
                </a:solidFill>
                <a:latin typeface="Calibri"/>
                <a:ea typeface="Calibri"/>
                <a:cs typeface="Calibri"/>
              </a:rPr>
              <a:t>England)</a:t>
            </a:r>
            <a:r>
              <a:rPr sz="1300" b="1" spc="-35">
                <a:solidFill>
                  <a:srgbClr val="231F20"/>
                </a:solidFill>
                <a:latin typeface="Calibri"/>
                <a:ea typeface="Calibri"/>
                <a:cs typeface="Calibri"/>
              </a:rPr>
              <a:t> </a:t>
            </a:r>
            <a:r>
              <a:rPr sz="1300" b="1">
                <a:solidFill>
                  <a:srgbClr val="231F20"/>
                </a:solidFill>
                <a:latin typeface="Calibri"/>
                <a:ea typeface="Calibri"/>
                <a:cs typeface="Calibri"/>
              </a:rPr>
              <a:t>was</a:t>
            </a:r>
            <a:r>
              <a:rPr sz="1300" b="1" spc="-40">
                <a:solidFill>
                  <a:srgbClr val="231F20"/>
                </a:solidFill>
                <a:latin typeface="Calibri"/>
                <a:ea typeface="Calibri"/>
                <a:cs typeface="Calibri"/>
              </a:rPr>
              <a:t> </a:t>
            </a:r>
            <a:r>
              <a:rPr sz="1300" b="1">
                <a:solidFill>
                  <a:srgbClr val="231F20"/>
                </a:solidFill>
                <a:latin typeface="Calibri"/>
                <a:ea typeface="Calibri"/>
                <a:cs typeface="Calibri"/>
              </a:rPr>
              <a:t>discussed</a:t>
            </a:r>
            <a:r>
              <a:rPr lang="en-GB" sz="1300" b="1">
                <a:solidFill>
                  <a:srgbClr val="231F20"/>
                </a:solidFill>
                <a:latin typeface="Calibri"/>
                <a:ea typeface="Calibri"/>
                <a:cs typeface="Calibri"/>
              </a:rPr>
              <a:t>,</a:t>
            </a:r>
            <a:r>
              <a:rPr sz="1300" b="1" spc="-35">
                <a:solidFill>
                  <a:srgbClr val="231F20"/>
                </a:solidFill>
                <a:latin typeface="Calibri"/>
                <a:ea typeface="Calibri"/>
                <a:cs typeface="Calibri"/>
              </a:rPr>
              <a:t> </a:t>
            </a:r>
            <a:r>
              <a:rPr sz="1300" b="1">
                <a:solidFill>
                  <a:srgbClr val="231F20"/>
                </a:solidFill>
                <a:latin typeface="Calibri"/>
                <a:ea typeface="Calibri"/>
                <a:cs typeface="Calibri"/>
              </a:rPr>
              <a:t>and</a:t>
            </a:r>
            <a:r>
              <a:rPr sz="1300" b="1" spc="-35">
                <a:solidFill>
                  <a:srgbClr val="231F20"/>
                </a:solidFill>
                <a:latin typeface="Calibri"/>
                <a:ea typeface="Calibri"/>
                <a:cs typeface="Calibri"/>
              </a:rPr>
              <a:t> </a:t>
            </a:r>
            <a:r>
              <a:rPr sz="1300" b="1" spc="-25">
                <a:solidFill>
                  <a:srgbClr val="231F20"/>
                </a:solidFill>
                <a:latin typeface="Calibri"/>
                <a:ea typeface="Calibri"/>
                <a:cs typeface="Calibri"/>
              </a:rPr>
              <a:t>you </a:t>
            </a:r>
            <a:r>
              <a:rPr sz="1300" b="1">
                <a:solidFill>
                  <a:srgbClr val="231F20"/>
                </a:solidFill>
                <a:latin typeface="Calibri"/>
                <a:ea typeface="Calibri"/>
                <a:cs typeface="Calibri"/>
              </a:rPr>
              <a:t>were</a:t>
            </a:r>
            <a:r>
              <a:rPr sz="1300" b="1" spc="-15">
                <a:solidFill>
                  <a:srgbClr val="231F20"/>
                </a:solidFill>
                <a:latin typeface="Calibri"/>
                <a:ea typeface="Calibri"/>
                <a:cs typeface="Calibri"/>
              </a:rPr>
              <a:t> </a:t>
            </a:r>
            <a:r>
              <a:rPr sz="1300" b="1" spc="-10">
                <a:solidFill>
                  <a:srgbClr val="231F20"/>
                </a:solidFill>
                <a:latin typeface="Calibri"/>
                <a:ea typeface="Calibri"/>
                <a:cs typeface="Calibri"/>
              </a:rPr>
              <a:t>appalled </a:t>
            </a:r>
            <a:r>
              <a:rPr sz="1300" b="1">
                <a:solidFill>
                  <a:srgbClr val="231F20"/>
                </a:solidFill>
                <a:latin typeface="Calibri"/>
                <a:ea typeface="Calibri"/>
                <a:cs typeface="Calibri"/>
              </a:rPr>
              <a:t>by</a:t>
            </a:r>
            <a:r>
              <a:rPr sz="1300" b="1" spc="-10">
                <a:solidFill>
                  <a:srgbClr val="231F20"/>
                </a:solidFill>
                <a:latin typeface="Calibri"/>
                <a:ea typeface="Calibri"/>
                <a:cs typeface="Calibri"/>
              </a:rPr>
              <a:t> </a:t>
            </a:r>
            <a:r>
              <a:rPr sz="1300" b="1">
                <a:solidFill>
                  <a:srgbClr val="231F20"/>
                </a:solidFill>
                <a:latin typeface="Calibri"/>
                <a:ea typeface="Calibri"/>
                <a:cs typeface="Calibri"/>
              </a:rPr>
              <a:t>how</a:t>
            </a:r>
            <a:r>
              <a:rPr sz="1300" b="1" spc="-10">
                <a:solidFill>
                  <a:srgbClr val="231F20"/>
                </a:solidFill>
                <a:latin typeface="Calibri"/>
                <a:ea typeface="Calibri"/>
                <a:cs typeface="Calibri"/>
              </a:rPr>
              <a:t> heavy-</a:t>
            </a:r>
            <a:r>
              <a:rPr sz="1300" b="1">
                <a:solidFill>
                  <a:srgbClr val="231F20"/>
                </a:solidFill>
                <a:latin typeface="Calibri"/>
                <a:ea typeface="Calibri"/>
                <a:cs typeface="Calibri"/>
              </a:rPr>
              <a:t>handed</a:t>
            </a:r>
            <a:r>
              <a:rPr sz="1300" b="1" spc="-10">
                <a:solidFill>
                  <a:srgbClr val="231F20"/>
                </a:solidFill>
                <a:latin typeface="Calibri"/>
                <a:ea typeface="Calibri"/>
                <a:cs typeface="Calibri"/>
              </a:rPr>
              <a:t> </a:t>
            </a:r>
            <a:r>
              <a:rPr sz="1300" b="1" spc="-25">
                <a:solidFill>
                  <a:srgbClr val="231F20"/>
                </a:solidFill>
                <a:latin typeface="Calibri"/>
                <a:ea typeface="Calibri"/>
                <a:cs typeface="Calibri"/>
              </a:rPr>
              <a:t>the</a:t>
            </a:r>
            <a:r>
              <a:rPr lang="en-GB" sz="1300" b="1" spc="-25">
                <a:solidFill>
                  <a:srgbClr val="231F20"/>
                </a:solidFill>
                <a:latin typeface="Calibri"/>
                <a:ea typeface="Calibri"/>
                <a:cs typeface="Calibri"/>
              </a:rPr>
              <a:t> </a:t>
            </a:r>
            <a:r>
              <a:rPr sz="1300" b="1" spc="-10">
                <a:solidFill>
                  <a:srgbClr val="231F20"/>
                </a:solidFill>
                <a:latin typeface="Calibri"/>
                <a:ea typeface="Calibri"/>
                <a:cs typeface="Calibri"/>
              </a:rPr>
              <a:t>royal</a:t>
            </a:r>
            <a:r>
              <a:rPr sz="1300" b="1" spc="-30">
                <a:solidFill>
                  <a:srgbClr val="231F20"/>
                </a:solidFill>
                <a:latin typeface="Calibri"/>
                <a:ea typeface="Calibri"/>
                <a:cs typeface="Calibri"/>
              </a:rPr>
              <a:t> </a:t>
            </a:r>
            <a:r>
              <a:rPr sz="1300" b="1" spc="-10">
                <a:solidFill>
                  <a:srgbClr val="231F20"/>
                </a:solidFill>
                <a:latin typeface="Calibri"/>
                <a:ea typeface="Calibri"/>
                <a:cs typeface="Calibri"/>
              </a:rPr>
              <a:t>approach</a:t>
            </a:r>
            <a:r>
              <a:rPr sz="1300" b="1" spc="-30">
                <a:solidFill>
                  <a:srgbClr val="231F20"/>
                </a:solidFill>
                <a:latin typeface="Calibri"/>
                <a:ea typeface="Calibri"/>
                <a:cs typeface="Calibri"/>
              </a:rPr>
              <a:t> </a:t>
            </a:r>
            <a:r>
              <a:rPr sz="1300" b="1">
                <a:solidFill>
                  <a:srgbClr val="231F20"/>
                </a:solidFill>
                <a:latin typeface="Calibri"/>
                <a:ea typeface="Calibri"/>
                <a:cs typeface="Calibri"/>
              </a:rPr>
              <a:t>was,</a:t>
            </a:r>
            <a:r>
              <a:rPr sz="1300" b="1" spc="-30">
                <a:solidFill>
                  <a:srgbClr val="231F20"/>
                </a:solidFill>
                <a:latin typeface="Calibri"/>
                <a:ea typeface="Calibri"/>
                <a:cs typeface="Calibri"/>
              </a:rPr>
              <a:t> </a:t>
            </a:r>
            <a:r>
              <a:rPr sz="1300" b="1">
                <a:solidFill>
                  <a:srgbClr val="231F20"/>
                </a:solidFill>
                <a:latin typeface="Calibri"/>
                <a:ea typeface="Calibri"/>
                <a:cs typeface="Calibri"/>
              </a:rPr>
              <a:t>demanding </a:t>
            </a:r>
            <a:r>
              <a:rPr lang="en-GB" sz="1300" b="1">
                <a:solidFill>
                  <a:srgbClr val="231F20"/>
                </a:solidFill>
                <a:latin typeface="Calibri"/>
                <a:ea typeface="Calibri"/>
                <a:cs typeface="Calibri"/>
              </a:rPr>
              <a:t>that</a:t>
            </a:r>
            <a:r>
              <a:rPr lang="en-GB" sz="1300" b="1" spc="-30">
                <a:solidFill>
                  <a:srgbClr val="231F20"/>
                </a:solidFill>
                <a:latin typeface="Calibri"/>
                <a:ea typeface="Calibri"/>
                <a:cs typeface="Calibri"/>
              </a:rPr>
              <a:t> </a:t>
            </a:r>
            <a:r>
              <a:rPr sz="1300" b="1">
                <a:solidFill>
                  <a:srgbClr val="231F20"/>
                </a:solidFill>
                <a:latin typeface="Calibri"/>
                <a:ea typeface="Calibri"/>
                <a:cs typeface="Calibri"/>
              </a:rPr>
              <a:t>all</a:t>
            </a:r>
            <a:r>
              <a:rPr sz="1300" b="1" spc="-25">
                <a:solidFill>
                  <a:srgbClr val="231F20"/>
                </a:solidFill>
                <a:latin typeface="Calibri"/>
                <a:ea typeface="Calibri"/>
                <a:cs typeface="Calibri"/>
              </a:rPr>
              <a:t> </a:t>
            </a:r>
            <a:r>
              <a:rPr sz="1300" b="1">
                <a:solidFill>
                  <a:srgbClr val="231F20"/>
                </a:solidFill>
                <a:latin typeface="Calibri"/>
                <a:ea typeface="Calibri"/>
                <a:cs typeface="Calibri"/>
              </a:rPr>
              <a:t>agree</a:t>
            </a:r>
            <a:r>
              <a:rPr sz="1300" b="1" spc="-30">
                <a:solidFill>
                  <a:srgbClr val="231F20"/>
                </a:solidFill>
                <a:latin typeface="Calibri"/>
                <a:ea typeface="Calibri"/>
                <a:cs typeface="Calibri"/>
              </a:rPr>
              <a:t> </a:t>
            </a:r>
            <a:r>
              <a:rPr sz="1300" b="1" spc="-25">
                <a:solidFill>
                  <a:srgbClr val="231F20"/>
                </a:solidFill>
                <a:latin typeface="Calibri"/>
                <a:ea typeface="Calibri"/>
                <a:cs typeface="Calibri"/>
              </a:rPr>
              <a:t>to </a:t>
            </a:r>
            <a:r>
              <a:rPr sz="1300" b="1">
                <a:solidFill>
                  <a:srgbClr val="231F20"/>
                </a:solidFill>
                <a:latin typeface="Calibri"/>
                <a:ea typeface="Calibri"/>
                <a:cs typeface="Calibri"/>
              </a:rPr>
              <a:t>this.</a:t>
            </a:r>
            <a:r>
              <a:rPr sz="1300" b="1" spc="-25">
                <a:solidFill>
                  <a:srgbClr val="231F20"/>
                </a:solidFill>
                <a:latin typeface="Calibri"/>
                <a:ea typeface="Calibri"/>
                <a:cs typeface="Calibri"/>
              </a:rPr>
              <a:t> </a:t>
            </a:r>
            <a:r>
              <a:rPr sz="1300" b="1">
                <a:solidFill>
                  <a:srgbClr val="231F20"/>
                </a:solidFill>
                <a:latin typeface="Calibri"/>
                <a:ea typeface="Calibri"/>
                <a:cs typeface="Calibri"/>
              </a:rPr>
              <a:t>When</a:t>
            </a:r>
            <a:r>
              <a:rPr sz="1300" b="1" spc="-25">
                <a:solidFill>
                  <a:srgbClr val="231F20"/>
                </a:solidFill>
                <a:latin typeface="Calibri"/>
                <a:ea typeface="Calibri"/>
                <a:cs typeface="Calibri"/>
              </a:rPr>
              <a:t> </a:t>
            </a:r>
            <a:r>
              <a:rPr sz="1300" b="1">
                <a:solidFill>
                  <a:srgbClr val="231F20"/>
                </a:solidFill>
                <a:latin typeface="Calibri"/>
                <a:ea typeface="Calibri"/>
                <a:cs typeface="Calibri"/>
              </a:rPr>
              <a:t>the</a:t>
            </a:r>
            <a:r>
              <a:rPr sz="1300" b="1" spc="-25">
                <a:solidFill>
                  <a:srgbClr val="231F20"/>
                </a:solidFill>
                <a:latin typeface="Calibri"/>
                <a:ea typeface="Calibri"/>
                <a:cs typeface="Calibri"/>
              </a:rPr>
              <a:t> </a:t>
            </a:r>
            <a:r>
              <a:rPr sz="1300" b="1">
                <a:solidFill>
                  <a:srgbClr val="231F20"/>
                </a:solidFill>
                <a:latin typeface="Calibri"/>
                <a:ea typeface="Calibri"/>
                <a:cs typeface="Calibri"/>
              </a:rPr>
              <a:t>northern</a:t>
            </a:r>
            <a:r>
              <a:rPr sz="1300" b="1" spc="-25">
                <a:solidFill>
                  <a:srgbClr val="231F20"/>
                </a:solidFill>
                <a:latin typeface="Calibri"/>
                <a:ea typeface="Calibri"/>
                <a:cs typeface="Calibri"/>
              </a:rPr>
              <a:t> </a:t>
            </a:r>
            <a:r>
              <a:rPr sz="1300" b="1">
                <a:solidFill>
                  <a:srgbClr val="231F20"/>
                </a:solidFill>
                <a:latin typeface="Calibri"/>
                <a:ea typeface="Calibri"/>
                <a:cs typeface="Calibri"/>
              </a:rPr>
              <a:t>clergy</a:t>
            </a:r>
            <a:r>
              <a:rPr sz="1300" b="1" spc="-25">
                <a:solidFill>
                  <a:srgbClr val="231F20"/>
                </a:solidFill>
                <a:latin typeface="Calibri"/>
                <a:ea typeface="Calibri"/>
                <a:cs typeface="Calibri"/>
              </a:rPr>
              <a:t> </a:t>
            </a:r>
            <a:r>
              <a:rPr sz="1300" b="1" spc="-10">
                <a:solidFill>
                  <a:srgbClr val="231F20"/>
                </a:solidFill>
                <a:latin typeface="Calibri"/>
                <a:ea typeface="Calibri"/>
                <a:cs typeface="Calibri"/>
              </a:rPr>
              <a:t>wrote</a:t>
            </a:r>
            <a:r>
              <a:rPr sz="1300" b="1" spc="-25">
                <a:solidFill>
                  <a:srgbClr val="231F20"/>
                </a:solidFill>
                <a:latin typeface="Calibri"/>
                <a:ea typeface="Calibri"/>
                <a:cs typeface="Calibri"/>
              </a:rPr>
              <a:t> </a:t>
            </a:r>
            <a:r>
              <a:rPr sz="1300" b="1">
                <a:solidFill>
                  <a:srgbClr val="231F20"/>
                </a:solidFill>
                <a:latin typeface="Calibri"/>
                <a:ea typeface="Calibri"/>
                <a:cs typeface="Calibri"/>
              </a:rPr>
              <a:t>in</a:t>
            </a:r>
            <a:r>
              <a:rPr sz="1300" b="1" spc="-20">
                <a:solidFill>
                  <a:srgbClr val="231F20"/>
                </a:solidFill>
                <a:latin typeface="Calibri"/>
                <a:ea typeface="Calibri"/>
                <a:cs typeface="Calibri"/>
              </a:rPr>
              <a:t> 1532</a:t>
            </a:r>
            <a:r>
              <a:rPr lang="en-US" sz="1300" b="1" spc="-20">
                <a:solidFill>
                  <a:srgbClr val="231F20"/>
                </a:solidFill>
                <a:latin typeface="Calibri"/>
                <a:ea typeface="Calibri"/>
                <a:cs typeface="Calibri"/>
              </a:rPr>
              <a:t> that they would accept Henry as Head of the Church, you wrote against this in protest. You may also have resigned as the prior (head) of your abbey in protest at the changes.</a:t>
            </a:r>
            <a:endParaRPr lang="en-US" sz="1300">
              <a:latin typeface="Calibri"/>
              <a:ea typeface="Calibri"/>
              <a:cs typeface="Calibri"/>
            </a:endParaRPr>
          </a:p>
        </p:txBody>
      </p:sp>
      <p:pic>
        <p:nvPicPr>
          <p:cNvPr id="5" name="object 5"/>
          <p:cNvPicPr/>
          <p:nvPr/>
        </p:nvPicPr>
        <p:blipFill>
          <a:blip r:embed="rId3" cstate="print"/>
          <a:stretch>
            <a:fillRect/>
          </a:stretch>
        </p:blipFill>
        <p:spPr>
          <a:xfrm>
            <a:off x="3953929" y="1476006"/>
            <a:ext cx="3066059" cy="2442476"/>
          </a:xfrm>
          <a:prstGeom prst="rect">
            <a:avLst/>
          </a:prstGeom>
        </p:spPr>
      </p:pic>
      <p:sp>
        <p:nvSpPr>
          <p:cNvPr id="6" name="object 6"/>
          <p:cNvSpPr txBox="1"/>
          <p:nvPr/>
        </p:nvSpPr>
        <p:spPr>
          <a:xfrm>
            <a:off x="3953541" y="3998855"/>
            <a:ext cx="3075525" cy="228268"/>
          </a:xfrm>
          <a:prstGeom prst="rect">
            <a:avLst/>
          </a:prstGeom>
        </p:spPr>
        <p:txBody>
          <a:bodyPr vert="horz" wrap="square" lIns="0" tIns="12700" rIns="0" bIns="0" rtlCol="0" anchor="t">
            <a:spAutoFit/>
          </a:bodyPr>
          <a:lstStyle/>
          <a:p>
            <a:pPr marL="12700" algn="ctr">
              <a:lnSpc>
                <a:spcPct val="100000"/>
              </a:lnSpc>
              <a:spcBef>
                <a:spcPts val="100"/>
              </a:spcBef>
            </a:pPr>
            <a:r>
              <a:rPr sz="1400" b="1" i="1">
                <a:solidFill>
                  <a:srgbClr val="231F20"/>
                </a:solidFill>
                <a:latin typeface="Calibri"/>
                <a:ea typeface="Calibri"/>
                <a:cs typeface="Calibri"/>
              </a:rPr>
              <a:t>Bridlington</a:t>
            </a:r>
            <a:r>
              <a:rPr sz="1400" b="1" i="1" spc="-25">
                <a:solidFill>
                  <a:srgbClr val="231F20"/>
                </a:solidFill>
                <a:latin typeface="Calibri"/>
                <a:ea typeface="Calibri"/>
                <a:cs typeface="Calibri"/>
              </a:rPr>
              <a:t> </a:t>
            </a:r>
            <a:r>
              <a:rPr lang="en-GB" sz="1400" b="1" i="1">
                <a:solidFill>
                  <a:srgbClr val="231F20"/>
                </a:solidFill>
                <a:latin typeface="Calibri"/>
                <a:ea typeface="Calibri"/>
                <a:cs typeface="Calibri"/>
              </a:rPr>
              <a:t>Priory</a:t>
            </a:r>
            <a:r>
              <a:rPr sz="1400" b="1" i="1" spc="-25">
                <a:solidFill>
                  <a:srgbClr val="231F20"/>
                </a:solidFill>
                <a:latin typeface="Calibri"/>
                <a:ea typeface="Calibri"/>
                <a:cs typeface="Calibri"/>
              </a:rPr>
              <a:t> </a:t>
            </a:r>
            <a:r>
              <a:rPr sz="1400" b="1" i="1" spc="-10">
                <a:solidFill>
                  <a:srgbClr val="231F20"/>
                </a:solidFill>
                <a:latin typeface="Calibri"/>
                <a:ea typeface="Calibri"/>
                <a:cs typeface="Calibri"/>
              </a:rPr>
              <a:t>today</a:t>
            </a:r>
            <a:endParaRPr sz="1400">
              <a:latin typeface="Calibri"/>
              <a:ea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455086D52F6E441A5D25CF885D759FD" ma:contentTypeVersion="7" ma:contentTypeDescription="Create a new document." ma:contentTypeScope="" ma:versionID="8e7ce2db266f322b91f9f2874434c258">
  <xsd:schema xmlns:xsd="http://www.w3.org/2001/XMLSchema" xmlns:xs="http://www.w3.org/2001/XMLSchema" xmlns:p="http://schemas.microsoft.com/office/2006/metadata/properties" xmlns:ns2="27993971-89fa-4df1-85b8-1177ce3ac0a5" targetNamespace="http://schemas.microsoft.com/office/2006/metadata/properties" ma:root="true" ma:fieldsID="68054b8027b5389ed347a1754991ff68" ns2:_="">
    <xsd:import namespace="27993971-89fa-4df1-85b8-1177ce3ac0a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993971-89fa-4df1-85b8-1177ce3ac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D6727D-9A25-48E7-983D-740DB8CC1B91}">
  <ds:schemaRefs>
    <ds:schemaRef ds:uri="http://schemas.microsoft.com/sharepoint/v3/contenttype/forms"/>
  </ds:schemaRefs>
</ds:datastoreItem>
</file>

<file path=customXml/itemProps2.xml><?xml version="1.0" encoding="utf-8"?>
<ds:datastoreItem xmlns:ds="http://schemas.openxmlformats.org/officeDocument/2006/customXml" ds:itemID="{06B66CD8-CC5F-47D9-9E27-3A157AE1F068}">
  <ds:schemaRefs>
    <ds:schemaRef ds:uri="http://purl.org/dc/terms/"/>
    <ds:schemaRef ds:uri="http://purl.org/dc/dcmitype/"/>
    <ds:schemaRef ds:uri="http://www.w3.org/XML/1998/namespace"/>
    <ds:schemaRef ds:uri="http://schemas.openxmlformats.org/package/2006/metadata/core-properties"/>
    <ds:schemaRef ds:uri="http://purl.org/dc/elements/1.1/"/>
    <ds:schemaRef ds:uri="http://schemas.microsoft.com/office/infopath/2007/PartnerControls"/>
    <ds:schemaRef ds:uri="http://schemas.microsoft.com/office/2006/documentManagement/types"/>
    <ds:schemaRef ds:uri="27993971-89fa-4df1-85b8-1177ce3ac0a5"/>
    <ds:schemaRef ds:uri="http://schemas.microsoft.com/office/2006/metadata/properties"/>
  </ds:schemaRefs>
</ds:datastoreItem>
</file>

<file path=customXml/itemProps3.xml><?xml version="1.0" encoding="utf-8"?>
<ds:datastoreItem xmlns:ds="http://schemas.openxmlformats.org/officeDocument/2006/customXml" ds:itemID="{F5258C23-F220-4817-9DC7-9A7AFA97D5A5}">
  <ds:schemaRefs>
    <ds:schemaRef ds:uri="27993971-89fa-4df1-85b8-1177ce3ac0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974</Words>
  <Application>Microsoft Office PowerPoint</Application>
  <PresentationFormat>Custom</PresentationFormat>
  <Paragraphs>29</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Source Sans Pro</vt:lpstr>
      <vt:lpstr>Source Sans Pro Semibold</vt:lpstr>
      <vt:lpstr>Office Theme</vt:lpstr>
      <vt:lpstr>Notes for teachers</vt:lpstr>
      <vt:lpstr>Character 1: Edward Lee</vt:lpstr>
      <vt:lpstr>Character 2: William Thornton, Abbot of St Mary’s Abbey, York</vt:lpstr>
      <vt:lpstr>Character 3: Thomas Howard, Duke of Norfolk</vt:lpstr>
      <vt:lpstr>Character 4: Robert Aske, lawyer and son of a fairly wealthy landowner in Yorkshire</vt:lpstr>
      <vt:lpstr>Character 5: Sarah Harkness</vt:lpstr>
      <vt:lpstr>Character 6: John Pickering, from Bridlington in Yorkshire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Maheema Chanrai</cp:lastModifiedBy>
  <cp:revision>4</cp:revision>
  <dcterms:created xsi:type="dcterms:W3CDTF">2025-07-16T10:00:37Z</dcterms:created>
  <dcterms:modified xsi:type="dcterms:W3CDTF">2026-04-24T09:03:06Z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2025-05-19T00:00:00Z</vt:filetime>
  </property>
  <property fmtid="{D5CDD505-2E9C-101B-9397-08002B2CF9AE}" pid="3" name="Creator">
    <vt:lpwstr>Adobe InDesign 20.2 (Macintosh)</vt:lpwstr>
  </property>
  <property fmtid="{D5CDD505-2E9C-101B-9397-08002B2CF9AE}" pid="4" name="LastSaved">
    <vt:filetime>2025-07-16T00:00:00Z</vt:filetime>
  </property>
  <property fmtid="{D5CDD505-2E9C-101B-9397-08002B2CF9AE}" pid="5" name="Producer">
    <vt:lpwstr>Adobe PDF Library 17.0</vt:lpwstr>
  </property>
  <property fmtid="{D5CDD505-2E9C-101B-9397-08002B2CF9AE}" pid="6" name="ContentTypeId">
    <vt:lpwstr>0x010100B455086D52F6E441A5D25CF885D759FD</vt:lpwstr>
  </property>
  <property fmtid="{D5CDD505-2E9C-101B-9397-08002B2CF9AE}" pid="7" name="_MarkAsFinal">
    <vt:bool>true</vt:bool>
  </property>
</Properties>
</file>