
<file path=[Content_Types].xml><?xml version="1.0" encoding="utf-8"?>
<Types xmlns="http://schemas.openxmlformats.org/package/2006/content-types">
  <Default Extension="emf" ContentType="image/x-emf"/>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2" r:id="rId4"/>
  </p:sldMasterIdLst>
  <p:notesMasterIdLst>
    <p:notesMasterId r:id="rId41"/>
  </p:notesMasterIdLst>
  <p:sldIdLst>
    <p:sldId id="358" r:id="rId5"/>
    <p:sldId id="318" r:id="rId6"/>
    <p:sldId id="317" r:id="rId7"/>
    <p:sldId id="320" r:id="rId8"/>
    <p:sldId id="338" r:id="rId9"/>
    <p:sldId id="321" r:id="rId10"/>
    <p:sldId id="322" r:id="rId11"/>
    <p:sldId id="323" r:id="rId12"/>
    <p:sldId id="330" r:id="rId13"/>
    <p:sldId id="331" r:id="rId14"/>
    <p:sldId id="332" r:id="rId15"/>
    <p:sldId id="333" r:id="rId16"/>
    <p:sldId id="340" r:id="rId17"/>
    <p:sldId id="325" r:id="rId18"/>
    <p:sldId id="326" r:id="rId19"/>
    <p:sldId id="327" r:id="rId20"/>
    <p:sldId id="328" r:id="rId21"/>
    <p:sldId id="329" r:id="rId22"/>
    <p:sldId id="339" r:id="rId23"/>
    <p:sldId id="349" r:id="rId24"/>
    <p:sldId id="337" r:id="rId25"/>
    <p:sldId id="324" r:id="rId26"/>
    <p:sldId id="334" r:id="rId27"/>
    <p:sldId id="342" r:id="rId28"/>
    <p:sldId id="343" r:id="rId29"/>
    <p:sldId id="336" r:id="rId30"/>
    <p:sldId id="341" r:id="rId31"/>
    <p:sldId id="345" r:id="rId32"/>
    <p:sldId id="344" r:id="rId33"/>
    <p:sldId id="346" r:id="rId34"/>
    <p:sldId id="351" r:id="rId35"/>
    <p:sldId id="352" r:id="rId36"/>
    <p:sldId id="354" r:id="rId37"/>
    <p:sldId id="355" r:id="rId38"/>
    <p:sldId id="347" r:id="rId39"/>
    <p:sldId id="348" r:id="rId40"/>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5C76BDAD-6292-1120-9E04-4C5523E59597}" name="vicki@fool-proofs.co.uk" initials="vi" userId="S::urn:spo:guest#vicki@fool-proofs.co.uk::" providerId="AD"/>
</p188: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8E2B25"/>
    <a:srgbClr val="DE5276"/>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292A593C-05E4-4C4E-9267-755E93EC4A99}" v="17" dt="2026-04-24T08:34:46.033"/>
    <p1510:client id="{A08FE3E0-90EC-B6E4-2280-3E051A8CFA5F}" v="1" dt="2026-04-24T07:43:52.953"/>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10"/>
    <p:restoredTop sz="76513" autoAdjust="0"/>
  </p:normalViewPr>
  <p:slideViewPr>
    <p:cSldViewPr snapToGrid="0">
      <p:cViewPr varScale="1">
        <p:scale>
          <a:sx n="92" d="100"/>
          <a:sy n="92" d="100"/>
        </p:scale>
        <p:origin x="1278" y="66"/>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9" Type="http://schemas.openxmlformats.org/officeDocument/2006/relationships/slide" Target="slides/slide35.xml"/><Relationship Id="rId21" Type="http://schemas.openxmlformats.org/officeDocument/2006/relationships/slide" Target="slides/slide17.xml"/><Relationship Id="rId34" Type="http://schemas.openxmlformats.org/officeDocument/2006/relationships/slide" Target="slides/slide30.xml"/><Relationship Id="rId42" Type="http://schemas.openxmlformats.org/officeDocument/2006/relationships/presProps" Target="presProps.xml"/><Relationship Id="rId47" Type="http://schemas.microsoft.com/office/2015/10/relationships/revisionInfo" Target="revisionInfo.xml"/><Relationship Id="rId7" Type="http://schemas.openxmlformats.org/officeDocument/2006/relationships/slide" Target="slides/slide3.xml"/><Relationship Id="rId2" Type="http://schemas.openxmlformats.org/officeDocument/2006/relationships/customXml" Target="../customXml/item2.xml"/><Relationship Id="rId16" Type="http://schemas.openxmlformats.org/officeDocument/2006/relationships/slide" Target="slides/slide12.xml"/><Relationship Id="rId29" Type="http://schemas.openxmlformats.org/officeDocument/2006/relationships/slide" Target="slides/slide25.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slide" Target="slides/slide28.xml"/><Relationship Id="rId37" Type="http://schemas.openxmlformats.org/officeDocument/2006/relationships/slide" Target="slides/slide33.xml"/><Relationship Id="rId40" Type="http://schemas.openxmlformats.org/officeDocument/2006/relationships/slide" Target="slides/slide36.xml"/><Relationship Id="rId45" Type="http://schemas.openxmlformats.org/officeDocument/2006/relationships/tableStyles" Target="tableStyles.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slide" Target="slides/slide32.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slide" Target="slides/slide27.xml"/><Relationship Id="rId44" Type="http://schemas.openxmlformats.org/officeDocument/2006/relationships/theme" Target="theme/theme1.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slide" Target="slides/slide31.xml"/><Relationship Id="rId43" Type="http://schemas.openxmlformats.org/officeDocument/2006/relationships/viewProps" Target="viewProps.xml"/><Relationship Id="rId48" Type="http://schemas.microsoft.com/office/2018/10/relationships/authors" Target="authors.xml"/><Relationship Id="rId8" Type="http://schemas.openxmlformats.org/officeDocument/2006/relationships/slide" Target="slides/slide4.xml"/><Relationship Id="rId3" Type="http://schemas.openxmlformats.org/officeDocument/2006/relationships/customXml" Target="../customXml/item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slide" Target="slides/slide29.xml"/><Relationship Id="rId38" Type="http://schemas.openxmlformats.org/officeDocument/2006/relationships/slide" Target="slides/slide34.xml"/><Relationship Id="rId46" Type="http://schemas.microsoft.com/office/2016/11/relationships/changesInfo" Target="changesInfos/changesInfo1.xml"/><Relationship Id="rId20" Type="http://schemas.openxmlformats.org/officeDocument/2006/relationships/slide" Target="slides/slide16.xml"/><Relationship Id="rId41" Type="http://schemas.openxmlformats.org/officeDocument/2006/relationships/notesMaster" Target="notesMasters/notesMaster1.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Maheema Chanrai" userId="a2cf1078-9c61-4f32-bf42-689b03e14545" providerId="ADAL" clId="{A5025254-6911-4056-8490-9651E690F8C5}"/>
    <pc:docChg chg="undo custSel modSld">
      <pc:chgData name="Maheema Chanrai" userId="a2cf1078-9c61-4f32-bf42-689b03e14545" providerId="ADAL" clId="{A5025254-6911-4056-8490-9651E690F8C5}" dt="2026-04-24T08:33:24.707" v="178" actId="6549"/>
      <pc:docMkLst>
        <pc:docMk/>
      </pc:docMkLst>
      <pc:sldChg chg="modSp">
        <pc:chgData name="Maheema Chanrai" userId="a2cf1078-9c61-4f32-bf42-689b03e14545" providerId="ADAL" clId="{A5025254-6911-4056-8490-9651E690F8C5}" dt="2026-04-24T08:10:06.749" v="1" actId="14826"/>
        <pc:sldMkLst>
          <pc:docMk/>
          <pc:sldMk cId="1246155537" sldId="317"/>
        </pc:sldMkLst>
        <pc:picChg chg="mod">
          <ac:chgData name="Maheema Chanrai" userId="a2cf1078-9c61-4f32-bf42-689b03e14545" providerId="ADAL" clId="{A5025254-6911-4056-8490-9651E690F8C5}" dt="2026-04-24T08:10:06.749" v="1" actId="14826"/>
          <ac:picMkLst>
            <pc:docMk/>
            <pc:sldMk cId="1246155537" sldId="317"/>
            <ac:picMk id="9" creationId="{F76829C7-DD32-9DDE-7C4B-A982C82CE58E}"/>
          </ac:picMkLst>
        </pc:picChg>
      </pc:sldChg>
      <pc:sldChg chg="modSp mod">
        <pc:chgData name="Maheema Chanrai" userId="a2cf1078-9c61-4f32-bf42-689b03e14545" providerId="ADAL" clId="{A5025254-6911-4056-8490-9651E690F8C5}" dt="2026-04-24T08:28:19.039" v="24" actId="20577"/>
        <pc:sldMkLst>
          <pc:docMk/>
          <pc:sldMk cId="2963922370" sldId="321"/>
        </pc:sldMkLst>
        <pc:spChg chg="mod">
          <ac:chgData name="Maheema Chanrai" userId="a2cf1078-9c61-4f32-bf42-689b03e14545" providerId="ADAL" clId="{A5025254-6911-4056-8490-9651E690F8C5}" dt="2026-04-24T08:28:19.039" v="24" actId="20577"/>
          <ac:spMkLst>
            <pc:docMk/>
            <pc:sldMk cId="2963922370" sldId="321"/>
            <ac:spMk id="11" creationId="{9B74DADE-D7E2-BB9E-0093-6AA66CE24DF4}"/>
          </ac:spMkLst>
        </pc:spChg>
      </pc:sldChg>
      <pc:sldChg chg="modSp mod">
        <pc:chgData name="Maheema Chanrai" userId="a2cf1078-9c61-4f32-bf42-689b03e14545" providerId="ADAL" clId="{A5025254-6911-4056-8490-9651E690F8C5}" dt="2026-04-24T08:28:25.662" v="25" actId="20577"/>
        <pc:sldMkLst>
          <pc:docMk/>
          <pc:sldMk cId="3261760950" sldId="331"/>
        </pc:sldMkLst>
        <pc:spChg chg="mod">
          <ac:chgData name="Maheema Chanrai" userId="a2cf1078-9c61-4f32-bf42-689b03e14545" providerId="ADAL" clId="{A5025254-6911-4056-8490-9651E690F8C5}" dt="2026-04-24T08:28:25.662" v="25" actId="20577"/>
          <ac:spMkLst>
            <pc:docMk/>
            <pc:sldMk cId="3261760950" sldId="331"/>
            <ac:spMk id="10" creationId="{26864DB2-E240-DE28-6F0B-708F71D69CDE}"/>
          </ac:spMkLst>
        </pc:spChg>
      </pc:sldChg>
      <pc:sldChg chg="modSp mod">
        <pc:chgData name="Maheema Chanrai" userId="a2cf1078-9c61-4f32-bf42-689b03e14545" providerId="ADAL" clId="{A5025254-6911-4056-8490-9651E690F8C5}" dt="2026-04-24T08:28:30.499" v="26" actId="20577"/>
        <pc:sldMkLst>
          <pc:docMk/>
          <pc:sldMk cId="2258079107" sldId="332"/>
        </pc:sldMkLst>
        <pc:spChg chg="mod">
          <ac:chgData name="Maheema Chanrai" userId="a2cf1078-9c61-4f32-bf42-689b03e14545" providerId="ADAL" clId="{A5025254-6911-4056-8490-9651E690F8C5}" dt="2026-04-24T08:28:30.499" v="26" actId="20577"/>
          <ac:spMkLst>
            <pc:docMk/>
            <pc:sldMk cId="2258079107" sldId="332"/>
            <ac:spMk id="10" creationId="{E627A667-07A0-15A6-A0DC-750E1B3F972C}"/>
          </ac:spMkLst>
        </pc:spChg>
      </pc:sldChg>
      <pc:sldChg chg="addSp delSp modSp mod modNotesTx">
        <pc:chgData name="Maheema Chanrai" userId="a2cf1078-9c61-4f32-bf42-689b03e14545" providerId="ADAL" clId="{A5025254-6911-4056-8490-9651E690F8C5}" dt="2026-04-24T08:32:15.597" v="114" actId="20577"/>
        <pc:sldMkLst>
          <pc:docMk/>
          <pc:sldMk cId="3029395565" sldId="333"/>
        </pc:sldMkLst>
        <pc:spChg chg="mod">
          <ac:chgData name="Maheema Chanrai" userId="a2cf1078-9c61-4f32-bf42-689b03e14545" providerId="ADAL" clId="{A5025254-6911-4056-8490-9651E690F8C5}" dt="2026-04-24T08:14:10.950" v="5" actId="20577"/>
          <ac:spMkLst>
            <pc:docMk/>
            <pc:sldMk cId="3029395565" sldId="333"/>
            <ac:spMk id="3" creationId="{70FF6CBF-6AAF-2F88-27CA-942F9E303A69}"/>
          </ac:spMkLst>
        </pc:spChg>
        <pc:spChg chg="mod">
          <ac:chgData name="Maheema Chanrai" userId="a2cf1078-9c61-4f32-bf42-689b03e14545" providerId="ADAL" clId="{A5025254-6911-4056-8490-9651E690F8C5}" dt="2026-04-24T08:29:17.781" v="35" actId="114"/>
          <ac:spMkLst>
            <pc:docMk/>
            <pc:sldMk cId="3029395565" sldId="333"/>
            <ac:spMk id="10" creationId="{7A8C3FA0-CDB4-8AEA-F5B1-5BBA8BF525C0}"/>
          </ac:spMkLst>
        </pc:spChg>
        <pc:picChg chg="del">
          <ac:chgData name="Maheema Chanrai" userId="a2cf1078-9c61-4f32-bf42-689b03e14545" providerId="ADAL" clId="{A5025254-6911-4056-8490-9651E690F8C5}" dt="2026-04-24T08:27:58.652" v="22" actId="478"/>
          <ac:picMkLst>
            <pc:docMk/>
            <pc:sldMk cId="3029395565" sldId="333"/>
            <ac:picMk id="2" creationId="{B4198564-6E24-50A7-C98A-B830F771E263}"/>
          </ac:picMkLst>
        </pc:picChg>
        <pc:picChg chg="add mod">
          <ac:chgData name="Maheema Chanrai" userId="a2cf1078-9c61-4f32-bf42-689b03e14545" providerId="ADAL" clId="{A5025254-6911-4056-8490-9651E690F8C5}" dt="2026-04-24T08:29:41.472" v="38" actId="1076"/>
          <ac:picMkLst>
            <pc:docMk/>
            <pc:sldMk cId="3029395565" sldId="333"/>
            <ac:picMk id="13" creationId="{79D2E88F-04D9-8AE2-F39E-9A2B251E0785}"/>
          </ac:picMkLst>
        </pc:picChg>
        <pc:picChg chg="add mod">
          <ac:chgData name="Maheema Chanrai" userId="a2cf1078-9c61-4f32-bf42-689b03e14545" providerId="ADAL" clId="{A5025254-6911-4056-8490-9651E690F8C5}" dt="2026-04-24T08:31:20.075" v="82" actId="1076"/>
          <ac:picMkLst>
            <pc:docMk/>
            <pc:sldMk cId="3029395565" sldId="333"/>
            <ac:picMk id="15" creationId="{01C6EBDA-3503-4423-F0B4-B6C332ECCE59}"/>
          </ac:picMkLst>
        </pc:picChg>
      </pc:sldChg>
      <pc:sldChg chg="modSp modNotesTx">
        <pc:chgData name="Maheema Chanrai" userId="a2cf1078-9c61-4f32-bf42-689b03e14545" providerId="ADAL" clId="{A5025254-6911-4056-8490-9651E690F8C5}" dt="2026-04-24T08:33:24.707" v="178" actId="6549"/>
        <pc:sldMkLst>
          <pc:docMk/>
          <pc:sldMk cId="730975350" sldId="358"/>
        </pc:sldMkLst>
        <pc:picChg chg="mod">
          <ac:chgData name="Maheema Chanrai" userId="a2cf1078-9c61-4f32-bf42-689b03e14545" providerId="ADAL" clId="{A5025254-6911-4056-8490-9651E690F8C5}" dt="2026-04-24T08:09:38.215" v="0" actId="14826"/>
          <ac:picMkLst>
            <pc:docMk/>
            <pc:sldMk cId="730975350" sldId="358"/>
            <ac:picMk id="9" creationId="{2C4D3293-85E5-CF63-0E04-7C62D7A81601}"/>
          </ac:picMkLst>
        </pc:picChg>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B33557A-C5F4-47BA-AE34-23859167CC3D}" type="datetimeFigureOut">
              <a:t>4/24/2026</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80AF87B5-AA4E-4F55-B03D-F33817877304}" type="slidenum">
              <a:t>‹#›</a:t>
            </a:fld>
            <a:endParaRPr lang="en-US"/>
          </a:p>
        </p:txBody>
      </p:sp>
    </p:spTree>
    <p:extLst>
      <p:ext uri="{BB962C8B-B14F-4D97-AF65-F5344CB8AC3E}">
        <p14:creationId xmlns:p14="http://schemas.microsoft.com/office/powerpoint/2010/main" val="252864546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3" Type="http://schemas.openxmlformats.org/officeDocument/2006/relationships/hyperlink" Target="https://commons.wikimedia.org/wiki/File:1491_Henry_VIII.jpg" TargetMode="External"/><Relationship Id="rId2" Type="http://schemas.openxmlformats.org/officeDocument/2006/relationships/slide" Target="../slides/slide4.xml"/><Relationship Id="rId1" Type="http://schemas.openxmlformats.org/officeDocument/2006/relationships/notesMaster" Target="../notesMasters/notesMaster1.xml"/><Relationship Id="rId5" Type="http://schemas.openxmlformats.org/officeDocument/2006/relationships/hyperlink" Target="https://en.wikipedia.org/wiki/Amicable_Grant" TargetMode="External"/><Relationship Id="rId4" Type="http://schemas.openxmlformats.org/officeDocument/2006/relationships/hyperlink" Target="https://en.wikipedia.org/wiki/Francis_I_of_France" TargetMode="Externa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3" Type="http://schemas.openxmlformats.org/officeDocument/2006/relationships/hyperlink" Target="https://www.rct.uk/collection/search#/add/location/eyJpZCI6IjY4MjcyMiIsIm5hbWUiOiJIYW1wdG9uIENvdXJ0IFBhbGFjZSIsInR5cGUiOiJsb2NhdGlvbiIsImZhY2V0UXVlcnkiOm51bGx9" TargetMode="External"/><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3" Type="http://schemas.openxmlformats.org/officeDocument/2006/relationships/hyperlink" Target="https://commons.wikimedia.org/wiki/File:Tudor_Wine_Fountain_at_Hampton_Court_Palace_(geograph_4434287).jpg" TargetMode="External"/><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3" Type="http://schemas.openxmlformats.org/officeDocument/2006/relationships/hyperlink" Target="https://archive.org/details/hallschronicleco00halluoft" TargetMode="External"/><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3" Type="http://schemas.openxmlformats.org/officeDocument/2006/relationships/hyperlink" Target="https://historytheinterestingbits.com/2016/07/24/the-wedding-of-the-century-by-sean-cunningham" TargetMode="External"/><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3" Type="http://schemas.openxmlformats.org/officeDocument/2006/relationships/hyperlink" Target="http://www.hrp.org.uk/hampton-court-palace/history-and-stories/the-field-of-cloth-of-gold/#gs.kr7krb" TargetMode="External"/><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3" Type="http://schemas.openxmlformats.org/officeDocument/2006/relationships/hyperlink" Target="http://www.hrp.org.uk/hampton-court-palace/history-and-stories/the-field-of-cloth-of-gold/#gs.kr7krb" TargetMode="External"/><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3" Type="http://schemas.openxmlformats.org/officeDocument/2006/relationships/hyperlink" Target="https://blogs.bl.uk/digitisedmanuscripts/2024/03/henry-viiis-pastry-tent.html" TargetMode="External"/><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3" Type="http://schemas.openxmlformats.org/officeDocument/2006/relationships/hyperlink" Target="https://webarchive.nationalarchives.gov.uk/ukgwa/20250613142342/https:/blog.nationalarchives.gov.uk/the-field-of-the-cloth-of-gold-1520" TargetMode="External"/><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3" Type="http://schemas.openxmlformats.org/officeDocument/2006/relationships/hyperlink" Target="https://archive.org/details/hallschronicleco00halluoft" TargetMode="External"/><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3" Type="http://schemas.openxmlformats.org/officeDocument/2006/relationships/hyperlink" Target="https://webarchive.nationalarchives.gov.uk/ukgwa/20250613142342/https:/blog.nationalarchives.gov.uk/the-field-of-the-cloth-of-gold-1520" TargetMode="External"/><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3" Type="http://schemas.openxmlformats.org/officeDocument/2006/relationships/hyperlink" Target="https://archive.org/details/calendarofstatep3118brow/page/n133/mode/2up?q=on+the+day+of+the+first+conference" TargetMode="External"/><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3" Type="http://schemas.openxmlformats.org/officeDocument/2006/relationships/hyperlink" Target="https://royalarmouries.org/objects-and-stories/stories/henry-viiis-foot-combat-armour" TargetMode="External"/><Relationship Id="rId2" Type="http://schemas.openxmlformats.org/officeDocument/2006/relationships/slide" Target="../slides/slide33.xml"/><Relationship Id="rId1" Type="http://schemas.openxmlformats.org/officeDocument/2006/relationships/notesMaster" Target="../notesMasters/notesMaster1.xml"/><Relationship Id="rId4" Type="http://schemas.openxmlformats.org/officeDocument/2006/relationships/hyperlink" Target="http://www.hrp.org.uk/hampton-court-palace/history-and-stories/the-field-of-cloth-of-gold/#gs.kr7krb" TargetMode="External"/></Relationships>
</file>

<file path=ppt/notesSlides/_rels/notesSlide33.xml.rels><?xml version="1.0" encoding="UTF-8" standalone="yes"?>
<Relationships xmlns="http://schemas.openxmlformats.org/package/2006/relationships"><Relationship Id="rId3" Type="http://schemas.openxmlformats.org/officeDocument/2006/relationships/hyperlink" Target="https://archive.org/details/hallschronicleco00halluoft" TargetMode="External"/><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sz="1200" b="1" i="0" u="none" strike="noStrike" kern="1200" baseline="0" dirty="0">
                <a:solidFill>
                  <a:schemeClr val="tx1"/>
                </a:solidFill>
                <a:latin typeface="+mn-lt"/>
                <a:ea typeface="+mn-ea"/>
                <a:cs typeface="+mn-cs"/>
              </a:rPr>
              <a:t>The Field of the Cloth of Gold</a:t>
            </a:r>
            <a:r>
              <a:rPr lang="en-GB" sz="1200" b="0" i="0" u="none" strike="noStrike" kern="1200" baseline="0" dirty="0">
                <a:solidFill>
                  <a:schemeClr val="tx1"/>
                </a:solidFill>
                <a:latin typeface="+mn-lt"/>
                <a:ea typeface="+mn-ea"/>
                <a:cs typeface="+mn-cs"/>
              </a:rPr>
              <a:t>, painted c. 1545 © Royal Collection Trust / His Majesty King Charles III</a:t>
            </a:r>
            <a:endParaRPr lang="en-GB" dirty="0"/>
          </a:p>
        </p:txBody>
      </p:sp>
      <p:sp>
        <p:nvSpPr>
          <p:cNvPr id="4" name="Slide Number Placeholder 3"/>
          <p:cNvSpPr>
            <a:spLocks noGrp="1"/>
          </p:cNvSpPr>
          <p:nvPr>
            <p:ph type="sldNum" sz="quarter" idx="5"/>
          </p:nvPr>
        </p:nvSpPr>
        <p:spPr/>
        <p:txBody>
          <a:bodyPr/>
          <a:lstStyle/>
          <a:p>
            <a:fld id="{80AF87B5-AA4E-4F55-B03D-F33817877304}" type="slidenum">
              <a:rPr lang="en-GB" smtClean="0"/>
              <a:t>1</a:t>
            </a:fld>
            <a:endParaRPr lang="en-GB"/>
          </a:p>
        </p:txBody>
      </p:sp>
    </p:spTree>
    <p:extLst>
      <p:ext uri="{BB962C8B-B14F-4D97-AF65-F5344CB8AC3E}">
        <p14:creationId xmlns:p14="http://schemas.microsoft.com/office/powerpoint/2010/main" val="220104258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ea typeface="Calibri"/>
                <a:cs typeface="Calibri"/>
              </a:rPr>
              <a:t>Introducing title question</a:t>
            </a:r>
          </a:p>
        </p:txBody>
      </p:sp>
      <p:sp>
        <p:nvSpPr>
          <p:cNvPr id="4" name="Slide Number Placeholder 3"/>
          <p:cNvSpPr>
            <a:spLocks noGrp="1"/>
          </p:cNvSpPr>
          <p:nvPr>
            <p:ph type="sldNum" sz="quarter" idx="5"/>
          </p:nvPr>
        </p:nvSpPr>
        <p:spPr/>
        <p:txBody>
          <a:bodyPr/>
          <a:lstStyle/>
          <a:p>
            <a:fld id="{80AF87B5-AA4E-4F55-B03D-F33817877304}" type="slidenum">
              <a:rPr lang="en-US"/>
              <a:t>2</a:t>
            </a:fld>
            <a:endParaRPr lang="en-US"/>
          </a:p>
        </p:txBody>
      </p:sp>
    </p:spTree>
    <p:extLst>
      <p:ext uri="{BB962C8B-B14F-4D97-AF65-F5344CB8AC3E}">
        <p14:creationId xmlns:p14="http://schemas.microsoft.com/office/powerpoint/2010/main" val="75839062"/>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This focus on diplomacy reflected the growing intellectual idea, supported by figures such as Thomas More and Erasmus, that diplomacy and peace – rather than warfare – were ways for a king to gain </a:t>
            </a:r>
            <a:r>
              <a:rPr lang="en-US" dirty="0" err="1"/>
              <a:t>honour</a:t>
            </a:r>
            <a:r>
              <a:rPr lang="en-US" dirty="0"/>
              <a:t>.</a:t>
            </a:r>
          </a:p>
          <a:p>
            <a:pPr marL="171450" indent="-171450">
              <a:lnSpc>
                <a:spcPct val="90000"/>
              </a:lnSpc>
              <a:spcBef>
                <a:spcPts val="1000"/>
              </a:spcBef>
              <a:buFont typeface="Arial"/>
              <a:buChar char="•"/>
            </a:pPr>
            <a:r>
              <a:rPr lang="en-US" dirty="0"/>
              <a:t>The event derived its name from the lavishness of the materials used for the </a:t>
            </a:r>
            <a:r>
              <a:rPr lang="en-US"/>
              <a:t>tents and</a:t>
            </a:r>
            <a:r>
              <a:rPr lang="en-US" dirty="0"/>
              <a:t> other furnishings, and contemporaries commented on its opulence and extravagance.</a:t>
            </a:r>
            <a:endParaRPr lang="en-US" dirty="0">
              <a:ea typeface="Calibri"/>
              <a:cs typeface="Calibri"/>
            </a:endParaRPr>
          </a:p>
          <a:p>
            <a:pPr marL="171450" indent="-171450">
              <a:lnSpc>
                <a:spcPct val="90000"/>
              </a:lnSpc>
              <a:spcBef>
                <a:spcPts val="1000"/>
              </a:spcBef>
              <a:buFont typeface="Arial"/>
              <a:buChar char="•"/>
            </a:pPr>
            <a:r>
              <a:rPr lang="en-US" dirty="0"/>
              <a:t>Ultimately, the Treaty of Universal Peace could not last. Two weeks after the Field of the Cloth of Gold, Wolsey arranged another meeting between Henry and Emperor Charles V, hoping to secure a new alliance between England, France and the Holy Roman Empire.</a:t>
            </a:r>
            <a:endParaRPr lang="en-US" dirty="0">
              <a:ea typeface="Calibri" panose="020F0502020204030204"/>
              <a:cs typeface="Calibri" panose="020F0502020204030204"/>
            </a:endParaRPr>
          </a:p>
          <a:p>
            <a:pPr marL="171450" indent="-171450">
              <a:lnSpc>
                <a:spcPct val="90000"/>
              </a:lnSpc>
              <a:spcBef>
                <a:spcPts val="1000"/>
              </a:spcBef>
              <a:buFont typeface="Arial"/>
              <a:buChar char="•"/>
            </a:pPr>
            <a:r>
              <a:rPr lang="en-US" dirty="0"/>
              <a:t>However, both Charles and Francis were suspicious of Wolsey’s </a:t>
            </a:r>
            <a:r>
              <a:rPr lang="en-US"/>
              <a:t>motives,</a:t>
            </a:r>
            <a:r>
              <a:rPr lang="en-US" dirty="0"/>
              <a:t> and the alliance did not come about.</a:t>
            </a:r>
            <a:endParaRPr lang="en-US" dirty="0">
              <a:ea typeface="Calibri" panose="020F0502020204030204"/>
              <a:cs typeface="Calibri" panose="020F0502020204030204"/>
            </a:endParaRPr>
          </a:p>
          <a:p>
            <a:pPr marL="171450" indent="-171450">
              <a:lnSpc>
                <a:spcPct val="90000"/>
              </a:lnSpc>
              <a:spcBef>
                <a:spcPts val="1000"/>
              </a:spcBef>
              <a:buFont typeface="Arial"/>
              <a:buChar char="•"/>
            </a:pPr>
            <a:r>
              <a:rPr lang="en-US"/>
              <a:t>By the middle of 1521, Francis and the Emperor were back at war, after Charles attacked French territory. England was drawn into the conflict and peace in Europe was shattered.</a:t>
            </a:r>
            <a:endParaRPr lang="en-US">
              <a:ea typeface="Calibri" panose="020F0502020204030204"/>
              <a:cs typeface="Calibri" panose="020F0502020204030204"/>
            </a:endParaRPr>
          </a:p>
          <a:p>
            <a:pPr marL="171450" indent="-171450">
              <a:lnSpc>
                <a:spcPct val="90000"/>
              </a:lnSpc>
              <a:spcBef>
                <a:spcPts val="1000"/>
              </a:spcBef>
              <a:buFont typeface="Arial"/>
              <a:buChar char="•"/>
            </a:pPr>
            <a:endParaRPr lang="en-US" dirty="0">
              <a:ea typeface="Calibri"/>
              <a:cs typeface="+mn-lt"/>
            </a:endParaRPr>
          </a:p>
          <a:p>
            <a:pPr>
              <a:lnSpc>
                <a:spcPct val="90000"/>
              </a:lnSpc>
              <a:spcBef>
                <a:spcPts val="1000"/>
              </a:spcBef>
            </a:pPr>
            <a:r>
              <a:rPr lang="en-US">
                <a:ea typeface="Calibri"/>
                <a:cs typeface="+mn-lt"/>
              </a:rPr>
              <a:t>Images: </a:t>
            </a:r>
            <a:r>
              <a:rPr lang="en-US" dirty="0">
                <a:hlinkClick r:id="rId3"/>
              </a:rPr>
              <a:t>https://commons.wikimedia.org/wiki/File:1491_Henry_VIII.jpg</a:t>
            </a:r>
            <a:r>
              <a:rPr lang="en-US" dirty="0"/>
              <a:t>; </a:t>
            </a:r>
            <a:r>
              <a:rPr lang="en-US" dirty="0">
                <a:hlinkClick r:id="rId4"/>
              </a:rPr>
              <a:t>https://en.wikipedia.org/wiki/Francis_I_of_France</a:t>
            </a:r>
            <a:r>
              <a:rPr lang="en-US" dirty="0"/>
              <a:t>; </a:t>
            </a:r>
            <a:r>
              <a:rPr lang="en-US" dirty="0">
                <a:hlinkClick r:id="rId5"/>
              </a:rPr>
              <a:t>https://en.wikipedia.org/wiki/Amicable_Grant</a:t>
            </a:r>
            <a:r>
              <a:rPr lang="en-US" dirty="0"/>
              <a:t> </a:t>
            </a:r>
            <a:endParaRPr lang="en-US" dirty="0">
              <a:ea typeface="Calibri"/>
              <a:cs typeface="+mn-lt"/>
            </a:endParaRPr>
          </a:p>
          <a:p>
            <a:pPr>
              <a:lnSpc>
                <a:spcPct val="90000"/>
              </a:lnSpc>
              <a:spcBef>
                <a:spcPts val="1000"/>
              </a:spcBef>
            </a:pPr>
            <a:br>
              <a:rPr lang="en-US" dirty="0">
                <a:cs typeface="+mn-lt"/>
              </a:rPr>
            </a:br>
            <a:br>
              <a:rPr lang="en-US" dirty="0">
                <a:cs typeface="+mn-lt"/>
              </a:rPr>
            </a:br>
            <a:endParaRPr lang="en-US">
              <a:ea typeface="Calibri"/>
              <a:cs typeface="Calibri"/>
            </a:endParaRPr>
          </a:p>
          <a:p>
            <a:endParaRPr lang="en-US">
              <a:ea typeface="Calibri"/>
              <a:cs typeface="Calibri"/>
            </a:endParaRPr>
          </a:p>
          <a:p>
            <a:endParaRPr lang="en-GB"/>
          </a:p>
        </p:txBody>
      </p:sp>
      <p:sp>
        <p:nvSpPr>
          <p:cNvPr id="4" name="Slide Number Placeholder 3"/>
          <p:cNvSpPr>
            <a:spLocks noGrp="1"/>
          </p:cNvSpPr>
          <p:nvPr>
            <p:ph type="sldNum" sz="quarter" idx="5"/>
          </p:nvPr>
        </p:nvSpPr>
        <p:spPr/>
        <p:txBody>
          <a:bodyPr/>
          <a:lstStyle/>
          <a:p>
            <a:fld id="{80AF87B5-AA4E-4F55-B03D-F33817877304}" type="slidenum">
              <a:rPr lang="en-GB" smtClean="0"/>
              <a:t>4</a:t>
            </a:fld>
            <a:endParaRPr lang="en-GB"/>
          </a:p>
        </p:txBody>
      </p:sp>
    </p:spTree>
    <p:extLst>
      <p:ext uri="{BB962C8B-B14F-4D97-AF65-F5344CB8AC3E}">
        <p14:creationId xmlns:p14="http://schemas.microsoft.com/office/powerpoint/2010/main" val="331973455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4CC4E22-65BD-E8C4-F352-D5054710F1B6}"/>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FB3CDF23-BF51-EBE4-28AE-B53F91FAFDE1}"/>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929374C9-CCE5-DB5A-4536-40CDA979A662}"/>
              </a:ext>
            </a:extLst>
          </p:cNvPr>
          <p:cNvSpPr>
            <a:spLocks noGrp="1"/>
          </p:cNvSpPr>
          <p:nvPr>
            <p:ph type="body" idx="1"/>
          </p:nvPr>
        </p:nvSpPr>
        <p:spPr/>
        <p:txBody>
          <a:bodyPr/>
          <a:lstStyle/>
          <a:p>
            <a:endParaRPr lang="en-GB"/>
          </a:p>
        </p:txBody>
      </p:sp>
      <p:sp>
        <p:nvSpPr>
          <p:cNvPr id="4" name="Slide Number Placeholder 3">
            <a:extLst>
              <a:ext uri="{FF2B5EF4-FFF2-40B4-BE49-F238E27FC236}">
                <a16:creationId xmlns:a16="http://schemas.microsoft.com/office/drawing/2014/main" id="{76E06307-0811-3FCB-4B23-366A4FDC5CBB}"/>
              </a:ext>
            </a:extLst>
          </p:cNvPr>
          <p:cNvSpPr>
            <a:spLocks noGrp="1"/>
          </p:cNvSpPr>
          <p:nvPr>
            <p:ph type="sldNum" sz="quarter" idx="5"/>
          </p:nvPr>
        </p:nvSpPr>
        <p:spPr/>
        <p:txBody>
          <a:bodyPr/>
          <a:lstStyle/>
          <a:p>
            <a:fld id="{80AF87B5-AA4E-4F55-B03D-F33817877304}" type="slidenum">
              <a:rPr lang="en-GB" smtClean="0"/>
              <a:t>5</a:t>
            </a:fld>
            <a:endParaRPr lang="en-GB"/>
          </a:p>
        </p:txBody>
      </p:sp>
    </p:spTree>
    <p:extLst>
      <p:ext uri="{BB962C8B-B14F-4D97-AF65-F5344CB8AC3E}">
        <p14:creationId xmlns:p14="http://schemas.microsoft.com/office/powerpoint/2010/main" val="2989890149"/>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C326C42-74C5-8E2F-65E3-7074765DF527}"/>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07C13FF2-46C0-29FA-DCEB-C25DB2C1B95D}"/>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48021EAC-6DBB-E079-3276-9FF4C639985A}"/>
              </a:ext>
            </a:extLst>
          </p:cNvPr>
          <p:cNvSpPr>
            <a:spLocks noGrp="1"/>
          </p:cNvSpPr>
          <p:nvPr>
            <p:ph type="body" idx="1"/>
          </p:nvPr>
        </p:nvSpPr>
        <p:spPr/>
        <p:txBody>
          <a:bodyPr/>
          <a:lstStyle/>
          <a:p>
            <a:r>
              <a:rPr lang="en-GB" dirty="0">
                <a:ea typeface="Calibri"/>
                <a:cs typeface="Calibri"/>
              </a:rPr>
              <a:t>This is a </a:t>
            </a:r>
            <a:r>
              <a:rPr lang="en-GB" dirty="0"/>
              <a:t>‘</a:t>
            </a:r>
            <a:r>
              <a:rPr lang="en-GB" dirty="0">
                <a:ea typeface="Calibri"/>
                <a:cs typeface="Calibri"/>
              </a:rPr>
              <a:t>double tap</a:t>
            </a:r>
            <a:r>
              <a:rPr lang="en-GB" dirty="0"/>
              <a:t>’</a:t>
            </a:r>
            <a:r>
              <a:rPr lang="en-GB" dirty="0">
                <a:ea typeface="Calibri"/>
                <a:cs typeface="Calibri"/>
              </a:rPr>
              <a:t>, taken from the Tudor World exhibition at Hampton Court (Historic Royal Palaces). It was designed to allow both red and white wine to flow from a wine fountain as part of royal </a:t>
            </a:r>
            <a:r>
              <a:rPr lang="en-GB" dirty="0"/>
              <a:t>‘</a:t>
            </a:r>
            <a:r>
              <a:rPr lang="en-GB" dirty="0">
                <a:ea typeface="Calibri"/>
                <a:cs typeface="Calibri"/>
              </a:rPr>
              <a:t>entries</a:t>
            </a:r>
            <a:r>
              <a:rPr lang="en-GB" dirty="0"/>
              <a:t>’</a:t>
            </a:r>
            <a:r>
              <a:rPr lang="en-GB" dirty="0">
                <a:ea typeface="Calibri"/>
                <a:cs typeface="Calibri"/>
              </a:rPr>
              <a:t> or other public celebrations. Note the stylised and skilled work on the pipes and tap.</a:t>
            </a:r>
          </a:p>
        </p:txBody>
      </p:sp>
      <p:sp>
        <p:nvSpPr>
          <p:cNvPr id="4" name="Slide Number Placeholder 3">
            <a:extLst>
              <a:ext uri="{FF2B5EF4-FFF2-40B4-BE49-F238E27FC236}">
                <a16:creationId xmlns:a16="http://schemas.microsoft.com/office/drawing/2014/main" id="{0FFF3ADE-0C5E-3D4C-58D6-AFC1FA9EEC20}"/>
              </a:ext>
            </a:extLst>
          </p:cNvPr>
          <p:cNvSpPr>
            <a:spLocks noGrp="1"/>
          </p:cNvSpPr>
          <p:nvPr>
            <p:ph type="sldNum" sz="quarter" idx="5"/>
          </p:nvPr>
        </p:nvSpPr>
        <p:spPr/>
        <p:txBody>
          <a:bodyPr/>
          <a:lstStyle/>
          <a:p>
            <a:fld id="{80AF87B5-AA4E-4F55-B03D-F33817877304}" type="slidenum">
              <a:rPr lang="en-GB" smtClean="0"/>
              <a:t>6</a:t>
            </a:fld>
            <a:endParaRPr lang="en-GB"/>
          </a:p>
        </p:txBody>
      </p:sp>
    </p:spTree>
    <p:extLst>
      <p:ext uri="{BB962C8B-B14F-4D97-AF65-F5344CB8AC3E}">
        <p14:creationId xmlns:p14="http://schemas.microsoft.com/office/powerpoint/2010/main" val="63850108"/>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613AFEA-C11A-E52B-219B-3FC81DA37841}"/>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CB124E99-0A63-8FEC-8E09-2146E71A68C4}"/>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7CCE1C33-150C-D73E-CFE2-A141C79D6997}"/>
              </a:ext>
            </a:extLst>
          </p:cNvPr>
          <p:cNvSpPr>
            <a:spLocks noGrp="1"/>
          </p:cNvSpPr>
          <p:nvPr>
            <p:ph type="body" idx="1"/>
          </p:nvPr>
        </p:nvSpPr>
        <p:spPr/>
        <p:txBody>
          <a:bodyPr/>
          <a:lstStyle/>
          <a:p>
            <a:pPr>
              <a:lnSpc>
                <a:spcPct val="90000"/>
              </a:lnSpc>
              <a:spcBef>
                <a:spcPts val="1000"/>
              </a:spcBef>
            </a:pPr>
            <a:r>
              <a:rPr lang="en-US"/>
              <a:t>The image is the</a:t>
            </a:r>
            <a:r>
              <a:rPr lang="en-US" i="1" dirty="0"/>
              <a:t> Field of the Cloth of Gold</a:t>
            </a:r>
            <a:r>
              <a:rPr lang="en-US" dirty="0"/>
              <a:t> painting, c. 1545, from the Royal Collections Trust, Oil on canvas | 168.9 x 347.3 cm (support, canvas/panel/stretcher external) | RCIN 405794, Wolsey Room 4, </a:t>
            </a:r>
            <a:r>
              <a:rPr lang="en-US" dirty="0">
                <a:hlinkClick r:id="rId3"/>
              </a:rPr>
              <a:t>Hampton Court Palace</a:t>
            </a:r>
            <a:endParaRPr lang="en-US"/>
          </a:p>
          <a:p>
            <a:pPr>
              <a:lnSpc>
                <a:spcPct val="90000"/>
              </a:lnSpc>
              <a:spcBef>
                <a:spcPts val="1000"/>
              </a:spcBef>
            </a:pPr>
            <a:br>
              <a:rPr lang="en-US" dirty="0">
                <a:cs typeface="+mn-lt"/>
              </a:rPr>
            </a:br>
            <a:r>
              <a:rPr lang="en-US" dirty="0"/>
              <a:t>Provenance: It was created by multiple artists (in a workshop). It was probably painted for Henry VIII.  A wine fountain, providing different types of wine, can be seen on the right-hand side as you look at the painting, and is mentioned by many contemporaries who visited the Field of the Cloth of Gold. </a:t>
            </a:r>
            <a:endParaRPr lang="en-US" dirty="0">
              <a:ea typeface="Calibri"/>
              <a:cs typeface="Calibri"/>
            </a:endParaRPr>
          </a:p>
        </p:txBody>
      </p:sp>
      <p:sp>
        <p:nvSpPr>
          <p:cNvPr id="4" name="Slide Number Placeholder 3">
            <a:extLst>
              <a:ext uri="{FF2B5EF4-FFF2-40B4-BE49-F238E27FC236}">
                <a16:creationId xmlns:a16="http://schemas.microsoft.com/office/drawing/2014/main" id="{B55D6235-EFF6-F379-71D0-ED46912B44C5}"/>
              </a:ext>
            </a:extLst>
          </p:cNvPr>
          <p:cNvSpPr>
            <a:spLocks noGrp="1"/>
          </p:cNvSpPr>
          <p:nvPr>
            <p:ph type="sldNum" sz="quarter" idx="5"/>
          </p:nvPr>
        </p:nvSpPr>
        <p:spPr/>
        <p:txBody>
          <a:bodyPr/>
          <a:lstStyle/>
          <a:p>
            <a:fld id="{80AF87B5-AA4E-4F55-B03D-F33817877304}" type="slidenum">
              <a:rPr lang="en-GB" smtClean="0"/>
              <a:t>7</a:t>
            </a:fld>
            <a:endParaRPr lang="en-GB"/>
          </a:p>
        </p:txBody>
      </p:sp>
    </p:spTree>
    <p:extLst>
      <p:ext uri="{BB962C8B-B14F-4D97-AF65-F5344CB8AC3E}">
        <p14:creationId xmlns:p14="http://schemas.microsoft.com/office/powerpoint/2010/main" val="1409855493"/>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C07CC98-A3E9-93FC-C0F7-C127AF8FE4B1}"/>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075E21F9-1610-09ED-EF3A-C1AE6BF143A4}"/>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D94FE89E-A268-8D7C-7A51-5DA374FD2ADD}"/>
              </a:ext>
            </a:extLst>
          </p:cNvPr>
          <p:cNvSpPr>
            <a:spLocks noGrp="1"/>
          </p:cNvSpPr>
          <p:nvPr>
            <p:ph type="body" idx="1"/>
          </p:nvPr>
        </p:nvSpPr>
        <p:spPr/>
        <p:txBody>
          <a:bodyPr/>
          <a:lstStyle/>
          <a:p>
            <a:r>
              <a:rPr lang="en-US" dirty="0"/>
              <a:t>Here we see two close-ups from the </a:t>
            </a:r>
            <a:r>
              <a:rPr lang="en-US" i="1" dirty="0"/>
              <a:t>Field of the Cloth of Gold</a:t>
            </a:r>
            <a:r>
              <a:rPr lang="en-US" dirty="0"/>
              <a:t> painting on the previous slide, and on the right-hand side you can see a replica of this wine fountain, which was designed by London architects and is situated at Hampton Court Palace (and even sometimes put to use as a wine fountain for special events!).</a:t>
            </a:r>
          </a:p>
          <a:p>
            <a:endParaRPr lang="en-US" dirty="0"/>
          </a:p>
          <a:p>
            <a:r>
              <a:rPr lang="en-US" dirty="0"/>
              <a:t>Use the </a:t>
            </a:r>
            <a:r>
              <a:rPr lang="en-US" i="1" dirty="0"/>
              <a:t>Field of the Cloth of Gold</a:t>
            </a:r>
            <a:r>
              <a:rPr lang="en-US" dirty="0"/>
              <a:t> painting to draw out themes:</a:t>
            </a:r>
            <a:endParaRPr lang="en-US" dirty="0">
              <a:ea typeface="Calibri"/>
              <a:cs typeface="Calibri"/>
            </a:endParaRPr>
          </a:p>
          <a:p>
            <a:pPr marL="171450" indent="-171450">
              <a:lnSpc>
                <a:spcPct val="90000"/>
              </a:lnSpc>
              <a:spcBef>
                <a:spcPts val="1000"/>
              </a:spcBef>
              <a:buFont typeface="Arial"/>
              <a:buChar char="•"/>
            </a:pPr>
            <a:r>
              <a:rPr lang="en-US" dirty="0"/>
              <a:t>Henry on tour – the complexity and lavishness of the arrangements made for Henry VIII and his entourage when they visited France for the Field of the Cloth of Gold in 1520</a:t>
            </a:r>
            <a:endParaRPr lang="en-US" dirty="0">
              <a:ea typeface="Calibri"/>
              <a:cs typeface="Calibri"/>
            </a:endParaRPr>
          </a:p>
          <a:p>
            <a:pPr marL="171450" indent="-171450">
              <a:lnSpc>
                <a:spcPct val="90000"/>
              </a:lnSpc>
              <a:spcBef>
                <a:spcPts val="1000"/>
              </a:spcBef>
              <a:buFont typeface="Arial"/>
              <a:buChar char="•"/>
            </a:pPr>
            <a:r>
              <a:rPr lang="en-US" dirty="0"/>
              <a:t>the importance of cross-referencing sources, which is central to historical research, and the growing focus on interdisciplinary approaches</a:t>
            </a:r>
            <a:endParaRPr lang="en-US" dirty="0">
              <a:ea typeface="Calibri"/>
              <a:cs typeface="Calibri"/>
            </a:endParaRPr>
          </a:p>
          <a:p>
            <a:pPr marL="171450" indent="-171450">
              <a:lnSpc>
                <a:spcPct val="90000"/>
              </a:lnSpc>
              <a:spcBef>
                <a:spcPts val="1000"/>
              </a:spcBef>
              <a:buFont typeface="Arial"/>
              <a:buChar char="•"/>
            </a:pPr>
            <a:r>
              <a:rPr lang="en-US" dirty="0"/>
              <a:t>the fact that history is a living subject, as shown by the reconstruction of the wine fountain in the painting by a team of London architects; you could use this to highlight the range of careers on offer for those interested in taking history further</a:t>
            </a:r>
            <a:endParaRPr lang="en-US" dirty="0">
              <a:ea typeface="Calibri"/>
              <a:cs typeface="Calibri"/>
            </a:endParaRPr>
          </a:p>
          <a:p>
            <a:endParaRPr lang="en-GB" dirty="0"/>
          </a:p>
          <a:p>
            <a:r>
              <a:rPr lang="en-GB" dirty="0">
                <a:ea typeface="Calibri" panose="020F0502020204030204"/>
                <a:cs typeface="Calibri" panose="020F0502020204030204"/>
              </a:rPr>
              <a:t>Image of wine fountain: </a:t>
            </a:r>
            <a:r>
              <a:rPr lang="en-GB" dirty="0">
                <a:hlinkClick r:id="rId3"/>
              </a:rPr>
              <a:t>https://commons.wikimedia.org/wiki/File:Tudor_Wine_Fountain_at_Hampton_Court_Palace_(geograph_4434287).jpg</a:t>
            </a:r>
            <a:r>
              <a:rPr lang="en-GB" dirty="0"/>
              <a:t> </a:t>
            </a:r>
            <a:endParaRPr lang="en-GB" dirty="0">
              <a:ea typeface="Calibri" panose="020F0502020204030204"/>
              <a:cs typeface="Calibri" panose="020F0502020204030204"/>
            </a:endParaRPr>
          </a:p>
        </p:txBody>
      </p:sp>
      <p:sp>
        <p:nvSpPr>
          <p:cNvPr id="4" name="Slide Number Placeholder 3">
            <a:extLst>
              <a:ext uri="{FF2B5EF4-FFF2-40B4-BE49-F238E27FC236}">
                <a16:creationId xmlns:a16="http://schemas.microsoft.com/office/drawing/2014/main" id="{1C86AC98-2052-B6B9-34F8-02A1EF021462}"/>
              </a:ext>
            </a:extLst>
          </p:cNvPr>
          <p:cNvSpPr>
            <a:spLocks noGrp="1"/>
          </p:cNvSpPr>
          <p:nvPr>
            <p:ph type="sldNum" sz="quarter" idx="5"/>
          </p:nvPr>
        </p:nvSpPr>
        <p:spPr/>
        <p:txBody>
          <a:bodyPr/>
          <a:lstStyle/>
          <a:p>
            <a:fld id="{80AF87B5-AA4E-4F55-B03D-F33817877304}" type="slidenum">
              <a:rPr lang="en-GB" smtClean="0"/>
              <a:t>8</a:t>
            </a:fld>
            <a:endParaRPr lang="en-GB"/>
          </a:p>
        </p:txBody>
      </p:sp>
    </p:spTree>
    <p:extLst>
      <p:ext uri="{BB962C8B-B14F-4D97-AF65-F5344CB8AC3E}">
        <p14:creationId xmlns:p14="http://schemas.microsoft.com/office/powerpoint/2010/main" val="3916295532"/>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A3F4DF6-F5C3-D4F8-E224-163C156DF759}"/>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4163D89C-1373-4992-D128-EF506F15CDDA}"/>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46CA8FD7-4E1A-BFA2-1EFF-98523EC2D6BF}"/>
              </a:ext>
            </a:extLst>
          </p:cNvPr>
          <p:cNvSpPr>
            <a:spLocks noGrp="1"/>
          </p:cNvSpPr>
          <p:nvPr>
            <p:ph type="body" idx="1"/>
          </p:nvPr>
        </p:nvSpPr>
        <p:spPr/>
        <p:txBody>
          <a:bodyPr/>
          <a:lstStyle/>
          <a:p>
            <a:pPr>
              <a:defRPr/>
            </a:pPr>
            <a:r>
              <a:rPr lang="en-US"/>
              <a:t>We know from other sources that wine was a big feature of the Field of the Cloth of Gold. This is an extract from Edward Hall’s </a:t>
            </a:r>
            <a:r>
              <a:rPr lang="en-US" i="1" dirty="0"/>
              <a:t>Chronicle</a:t>
            </a:r>
            <a:r>
              <a:rPr lang="en-US" dirty="0"/>
              <a:t>, published in 1548, taken from: </a:t>
            </a:r>
            <a:r>
              <a:rPr lang="en-US" dirty="0">
                <a:hlinkClick r:id="rId3"/>
              </a:rPr>
              <a:t>https://archive.org/details/hallschronicleco00halluoft</a:t>
            </a:r>
            <a:r>
              <a:rPr lang="en-US" dirty="0"/>
              <a:t>, p. 603</a:t>
            </a:r>
          </a:p>
          <a:p>
            <a:pPr>
              <a:defRPr/>
            </a:pPr>
            <a:endParaRPr lang="en-US"/>
          </a:p>
          <a:p>
            <a:pPr>
              <a:defRPr/>
            </a:pPr>
            <a:r>
              <a:rPr lang="en-US"/>
              <a:t>Translation</a:t>
            </a:r>
            <a:r>
              <a:rPr lang="en-US">
                <a:ea typeface="Calibri"/>
                <a:cs typeface="Calibri"/>
              </a:rPr>
              <a:t> into modern English (by H. Carrel): </a:t>
            </a:r>
            <a:endParaRPr lang="en-US" dirty="0">
              <a:ea typeface="Calibri"/>
              <a:cs typeface="Calibri"/>
            </a:endParaRPr>
          </a:p>
          <a:p>
            <a:endParaRPr lang="en-US" dirty="0">
              <a:ea typeface="Calibri"/>
              <a:cs typeface="Calibri"/>
            </a:endParaRPr>
          </a:p>
          <a:p>
            <a:r>
              <a:rPr lang="en-US" i="1">
                <a:ea typeface="Calibri"/>
                <a:cs typeface="Calibri"/>
              </a:rPr>
              <a:t>At the entrance into the palace before the gate, on the plain green was built a fountain of arched work, gilt with fine gold... inlaid with ancient works, the old god of wine called Bacchus serving the wine, which by the pipes in the earth ran to all people plenteously with red, white and claret wine.</a:t>
            </a:r>
            <a:endParaRPr lang="en-US"/>
          </a:p>
          <a:p>
            <a:endParaRPr lang="en-US" dirty="0">
              <a:ea typeface="Calibri"/>
              <a:cs typeface="Calibri"/>
            </a:endParaRPr>
          </a:p>
          <a:p>
            <a:r>
              <a:rPr lang="en-US" dirty="0">
                <a:ea typeface="Calibri"/>
                <a:cs typeface="Calibri"/>
              </a:rPr>
              <a:t>(Note: the difference between </a:t>
            </a:r>
            <a:r>
              <a:rPr lang="en-US" dirty="0"/>
              <a:t>‘</a:t>
            </a:r>
            <a:r>
              <a:rPr lang="en-US" dirty="0">
                <a:ea typeface="Calibri"/>
                <a:cs typeface="Calibri"/>
              </a:rPr>
              <a:t>red</a:t>
            </a:r>
            <a:r>
              <a:rPr lang="en-US" dirty="0"/>
              <a:t>’</a:t>
            </a:r>
            <a:r>
              <a:rPr lang="en-US" dirty="0">
                <a:ea typeface="Calibri"/>
                <a:cs typeface="Calibri"/>
              </a:rPr>
              <a:t> and </a:t>
            </a:r>
            <a:r>
              <a:rPr lang="en-US"/>
              <a:t>‘</a:t>
            </a:r>
            <a:r>
              <a:rPr lang="en-US">
                <a:ea typeface="Calibri"/>
                <a:cs typeface="Calibri"/>
              </a:rPr>
              <a:t>claret</a:t>
            </a:r>
            <a:r>
              <a:rPr lang="en-US"/>
              <a:t>’ </a:t>
            </a:r>
            <a:r>
              <a:rPr lang="en-US">
                <a:ea typeface="Calibri"/>
                <a:cs typeface="Calibri"/>
              </a:rPr>
              <a:t>wine here seems to be to do with the region from which the wines originated.)</a:t>
            </a:r>
          </a:p>
          <a:p>
            <a:endParaRPr lang="en-GB" dirty="0">
              <a:ea typeface="Calibri" panose="020F0502020204030204"/>
              <a:cs typeface="Calibri" panose="020F0502020204030204"/>
            </a:endParaRPr>
          </a:p>
        </p:txBody>
      </p:sp>
      <p:sp>
        <p:nvSpPr>
          <p:cNvPr id="4" name="Slide Number Placeholder 3">
            <a:extLst>
              <a:ext uri="{FF2B5EF4-FFF2-40B4-BE49-F238E27FC236}">
                <a16:creationId xmlns:a16="http://schemas.microsoft.com/office/drawing/2014/main" id="{7DC3B98B-177F-4108-2BE3-C9E900DF3F41}"/>
              </a:ext>
            </a:extLst>
          </p:cNvPr>
          <p:cNvSpPr>
            <a:spLocks noGrp="1"/>
          </p:cNvSpPr>
          <p:nvPr>
            <p:ph type="sldNum" sz="quarter" idx="5"/>
          </p:nvPr>
        </p:nvSpPr>
        <p:spPr/>
        <p:txBody>
          <a:bodyPr/>
          <a:lstStyle/>
          <a:p>
            <a:fld id="{80AF87B5-AA4E-4F55-B03D-F33817877304}" type="slidenum">
              <a:rPr lang="en-GB" smtClean="0"/>
              <a:t>9</a:t>
            </a:fld>
            <a:endParaRPr lang="en-GB"/>
          </a:p>
        </p:txBody>
      </p:sp>
    </p:spTree>
    <p:extLst>
      <p:ext uri="{BB962C8B-B14F-4D97-AF65-F5344CB8AC3E}">
        <p14:creationId xmlns:p14="http://schemas.microsoft.com/office/powerpoint/2010/main" val="3868086274"/>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ACF12C2-A1C8-BABF-2420-18C70B77AB62}"/>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589B5042-229C-B1F5-186D-6E6868FF69E2}"/>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BB04A2CF-1144-3706-FC5D-4B88E181E395}"/>
              </a:ext>
            </a:extLst>
          </p:cNvPr>
          <p:cNvSpPr>
            <a:spLocks noGrp="1"/>
          </p:cNvSpPr>
          <p:nvPr>
            <p:ph type="body" idx="1"/>
          </p:nvPr>
        </p:nvSpPr>
        <p:spPr/>
        <p:txBody>
          <a:bodyPr/>
          <a:lstStyle/>
          <a:p>
            <a:r>
              <a:rPr lang="en-GB">
                <a:ea typeface="Calibri"/>
                <a:cs typeface="Calibri"/>
              </a:rPr>
              <a:t>Edward Hall</a:t>
            </a:r>
            <a:r>
              <a:rPr lang="en-US"/>
              <a:t>’</a:t>
            </a:r>
            <a:r>
              <a:rPr lang="en-GB">
                <a:ea typeface="Calibri"/>
                <a:cs typeface="Calibri"/>
              </a:rPr>
              <a:t>s </a:t>
            </a:r>
            <a:r>
              <a:rPr lang="en-GB" i="1" dirty="0">
                <a:ea typeface="Calibri"/>
                <a:cs typeface="Calibri"/>
              </a:rPr>
              <a:t>Chronicle</a:t>
            </a:r>
            <a:r>
              <a:rPr lang="en-GB" dirty="0">
                <a:ea typeface="Calibri"/>
                <a:cs typeface="Calibri"/>
              </a:rPr>
              <a:t> continues (translation below by H. Carrel):</a:t>
            </a:r>
          </a:p>
          <a:p>
            <a:endParaRPr lang="en-GB" dirty="0">
              <a:ea typeface="Calibri"/>
              <a:cs typeface="Calibri"/>
            </a:endParaRPr>
          </a:p>
          <a:p>
            <a:r>
              <a:rPr lang="en-GB" i="1" dirty="0">
                <a:ea typeface="Calibri"/>
                <a:cs typeface="Calibri"/>
              </a:rPr>
              <a:t>During this triumph so many people of Picardy and West Flanders came to </a:t>
            </a:r>
            <a:r>
              <a:rPr lang="en-GB" i="1" dirty="0" err="1">
                <a:ea typeface="Calibri"/>
                <a:cs typeface="Calibri"/>
              </a:rPr>
              <a:t>Guisnes</a:t>
            </a:r>
            <a:r>
              <a:rPr lang="en-GB" i="1" dirty="0">
                <a:ea typeface="Calibri"/>
                <a:cs typeface="Calibri"/>
              </a:rPr>
              <a:t> to see the king of England and his honour, and the plentiful food of his court, and the pipes of the gate ran with wine always. There were vagabonds, ploughmen, labourers and others of the riff-raff, waggoners and beggars, who because of drunkenness lay in piles and heaps; so many came hither that both knights and ladies who had come to see the nobles were happy to lie in hay and straw and regarded this as a cause of high pleasure.</a:t>
            </a:r>
          </a:p>
        </p:txBody>
      </p:sp>
      <p:sp>
        <p:nvSpPr>
          <p:cNvPr id="4" name="Slide Number Placeholder 3">
            <a:extLst>
              <a:ext uri="{FF2B5EF4-FFF2-40B4-BE49-F238E27FC236}">
                <a16:creationId xmlns:a16="http://schemas.microsoft.com/office/drawing/2014/main" id="{50655D55-5A4C-7CF7-4453-7D5CB7354E83}"/>
              </a:ext>
            </a:extLst>
          </p:cNvPr>
          <p:cNvSpPr>
            <a:spLocks noGrp="1"/>
          </p:cNvSpPr>
          <p:nvPr>
            <p:ph type="sldNum" sz="quarter" idx="5"/>
          </p:nvPr>
        </p:nvSpPr>
        <p:spPr/>
        <p:txBody>
          <a:bodyPr/>
          <a:lstStyle/>
          <a:p>
            <a:fld id="{80AF87B5-AA4E-4F55-B03D-F33817877304}" type="slidenum">
              <a:rPr lang="en-GB" smtClean="0"/>
              <a:t>10</a:t>
            </a:fld>
            <a:endParaRPr lang="en-GB"/>
          </a:p>
        </p:txBody>
      </p:sp>
    </p:spTree>
    <p:extLst>
      <p:ext uri="{BB962C8B-B14F-4D97-AF65-F5344CB8AC3E}">
        <p14:creationId xmlns:p14="http://schemas.microsoft.com/office/powerpoint/2010/main" val="1686295718"/>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30DCB5F-38C9-555F-33A4-575110FCEFB3}"/>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5DCE91A6-2135-2BDC-CE12-D2B2A31A5FC9}"/>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542217D9-AB99-730C-E2CB-1F390ABDF1FC}"/>
              </a:ext>
            </a:extLst>
          </p:cNvPr>
          <p:cNvSpPr>
            <a:spLocks noGrp="1"/>
          </p:cNvSpPr>
          <p:nvPr>
            <p:ph type="body" idx="1"/>
          </p:nvPr>
        </p:nvSpPr>
        <p:spPr/>
        <p:txBody>
          <a:bodyPr/>
          <a:lstStyle/>
          <a:p>
            <a:pPr>
              <a:defRPr/>
            </a:pPr>
            <a:r>
              <a:rPr lang="en-US" dirty="0">
                <a:ea typeface="Calibri"/>
                <a:cs typeface="Calibri"/>
              </a:rPr>
              <a:t>How can historians use an artefact like the </a:t>
            </a:r>
            <a:r>
              <a:rPr lang="en-GB" dirty="0">
                <a:solidFill>
                  <a:schemeClr val="tx1">
                    <a:lumMod val="75000"/>
                    <a:lumOff val="25000"/>
                  </a:schemeClr>
                </a:solidFill>
              </a:rPr>
              <a:t>‘</a:t>
            </a:r>
            <a:r>
              <a:rPr lang="en-US" dirty="0">
                <a:ea typeface="Calibri"/>
                <a:cs typeface="Calibri"/>
              </a:rPr>
              <a:t>double tap</a:t>
            </a:r>
            <a:r>
              <a:rPr lang="en-GB" dirty="0">
                <a:solidFill>
                  <a:schemeClr val="tx1">
                    <a:lumMod val="75000"/>
                    <a:lumOff val="25000"/>
                  </a:schemeClr>
                </a:solidFill>
              </a:rPr>
              <a:t>’</a:t>
            </a:r>
            <a:r>
              <a:rPr lang="en-US" dirty="0">
                <a:ea typeface="Calibri"/>
                <a:cs typeface="Calibri"/>
              </a:rPr>
              <a:t>? We must link it to other sources in order to understand its use and impact in the Field of the Cloth of Gold. However, it is also important to consider its TYPICALITY.  Were wine fountains rare or typical? </a:t>
            </a:r>
          </a:p>
          <a:p>
            <a:pPr>
              <a:defRPr/>
            </a:pPr>
            <a:endParaRPr lang="en-US" dirty="0">
              <a:ea typeface="Calibri"/>
              <a:cs typeface="Calibri"/>
            </a:endParaRPr>
          </a:p>
          <a:p>
            <a:pPr>
              <a:defRPr/>
            </a:pPr>
            <a:r>
              <a:rPr lang="en-US">
                <a:ea typeface="Calibri"/>
                <a:cs typeface="Calibri"/>
              </a:rPr>
              <a:t>In fact, wine fountains were quite a </a:t>
            </a:r>
            <a:r>
              <a:rPr lang="en-GB">
                <a:solidFill>
                  <a:schemeClr val="tx1">
                    <a:lumMod val="75000"/>
                    <a:lumOff val="25000"/>
                  </a:schemeClr>
                </a:solidFill>
              </a:rPr>
              <a:t>‘</a:t>
            </a:r>
            <a:r>
              <a:rPr lang="en-US">
                <a:ea typeface="Calibri"/>
                <a:cs typeface="Calibri"/>
              </a:rPr>
              <a:t>set-piece</a:t>
            </a:r>
            <a:r>
              <a:rPr lang="en-GB">
                <a:solidFill>
                  <a:schemeClr val="tx1">
                    <a:lumMod val="75000"/>
                    <a:lumOff val="25000"/>
                  </a:schemeClr>
                </a:solidFill>
              </a:rPr>
              <a:t>’</a:t>
            </a:r>
            <a:r>
              <a:rPr lang="en-US">
                <a:ea typeface="Calibri"/>
                <a:cs typeface="Calibri"/>
              </a:rPr>
              <a:t> of royal visits to towns/cities during this period.</a:t>
            </a:r>
          </a:p>
        </p:txBody>
      </p:sp>
      <p:sp>
        <p:nvSpPr>
          <p:cNvPr id="4" name="Slide Number Placeholder 3">
            <a:extLst>
              <a:ext uri="{FF2B5EF4-FFF2-40B4-BE49-F238E27FC236}">
                <a16:creationId xmlns:a16="http://schemas.microsoft.com/office/drawing/2014/main" id="{4FF69366-2BF8-808C-28E4-6C554C476219}"/>
              </a:ext>
            </a:extLst>
          </p:cNvPr>
          <p:cNvSpPr>
            <a:spLocks noGrp="1"/>
          </p:cNvSpPr>
          <p:nvPr>
            <p:ph type="sldNum" sz="quarter" idx="5"/>
          </p:nvPr>
        </p:nvSpPr>
        <p:spPr/>
        <p:txBody>
          <a:bodyPr/>
          <a:lstStyle/>
          <a:p>
            <a:fld id="{80AF87B5-AA4E-4F55-B03D-F33817877304}" type="slidenum">
              <a:rPr lang="en-GB" smtClean="0"/>
              <a:t>11</a:t>
            </a:fld>
            <a:endParaRPr lang="en-GB"/>
          </a:p>
        </p:txBody>
      </p:sp>
    </p:spTree>
    <p:extLst>
      <p:ext uri="{BB962C8B-B14F-4D97-AF65-F5344CB8AC3E}">
        <p14:creationId xmlns:p14="http://schemas.microsoft.com/office/powerpoint/2010/main" val="1494869343"/>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EE5C88B-98B2-B798-9F32-54A0DD2603CE}"/>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2E832BC2-424B-7A98-C300-39E6E2FDD630}"/>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A3C90B8F-2974-0F4F-1B71-9B81B14E8197}"/>
              </a:ext>
            </a:extLst>
          </p:cNvPr>
          <p:cNvSpPr>
            <a:spLocks noGrp="1"/>
          </p:cNvSpPr>
          <p:nvPr>
            <p:ph type="body" idx="1"/>
          </p:nvPr>
        </p:nvSpPr>
        <p:spPr/>
        <p:txBody>
          <a:bodyPr/>
          <a:lstStyle/>
          <a:p>
            <a:pPr>
              <a:defRPr/>
            </a:pPr>
            <a:r>
              <a:rPr lang="en-US" dirty="0">
                <a:ea typeface="Calibri"/>
                <a:cs typeface="Calibri"/>
              </a:rPr>
              <a:t>Information from: Bennett Connolly, S. (2016) </a:t>
            </a:r>
            <a:r>
              <a:rPr lang="en-GB" dirty="0"/>
              <a:t>‘</a:t>
            </a:r>
            <a:r>
              <a:rPr lang="en-US" dirty="0">
                <a:ea typeface="Calibri"/>
                <a:cs typeface="Calibri"/>
              </a:rPr>
              <a:t>The wedding of the century by Sean Cunningham</a:t>
            </a:r>
            <a:r>
              <a:rPr lang="en-GB" dirty="0">
                <a:solidFill>
                  <a:srgbClr val="404040"/>
                </a:solidFill>
              </a:rPr>
              <a:t>’</a:t>
            </a:r>
            <a:r>
              <a:rPr lang="en-US" dirty="0">
                <a:ea typeface="Calibri"/>
                <a:cs typeface="Calibri"/>
              </a:rPr>
              <a:t> in </a:t>
            </a:r>
            <a:r>
              <a:rPr lang="en-US" i="1" dirty="0">
                <a:ea typeface="Calibri"/>
                <a:cs typeface="Calibri"/>
              </a:rPr>
              <a:t>History... the interesting bits!, </a:t>
            </a:r>
            <a:r>
              <a:rPr lang="en-US" dirty="0">
                <a:hlinkClick r:id="rId3"/>
              </a:rPr>
              <a:t>https://historytheinterestingbits.com/2016/07/24/the-wedding-of-the-century-by-sean-cunningham</a:t>
            </a:r>
            <a:r>
              <a:rPr lang="en-US" dirty="0"/>
              <a:t> </a:t>
            </a:r>
            <a:endParaRPr lang="en-US" i="1" dirty="0">
              <a:ea typeface="Calibri"/>
              <a:cs typeface="Calibri"/>
            </a:endParaRPr>
          </a:p>
          <a:p>
            <a:pPr>
              <a:defRPr/>
            </a:pPr>
            <a:endParaRPr lang="en-US" dirty="0">
              <a:ea typeface="Calibri"/>
              <a:cs typeface="Calibri"/>
            </a:endParaRPr>
          </a:p>
          <a:p>
            <a:pPr>
              <a:defRPr/>
            </a:pPr>
            <a:r>
              <a:rPr lang="en-US" dirty="0">
                <a:ea typeface="Calibri"/>
                <a:cs typeface="Calibri"/>
              </a:rPr>
              <a:t>Images: </a:t>
            </a:r>
            <a:r>
              <a:rPr lang="en-US" dirty="0"/>
              <a:t>© Royal Collection Trust, currently on display at Hampton Court Palace; Wikimedia Commons/Private collection,</a:t>
            </a:r>
            <a:r>
              <a:rPr lang="en-US" dirty="0">
                <a:solidFill>
                  <a:srgbClr val="0070C0"/>
                </a:solidFill>
              </a:rPr>
              <a:t> </a:t>
            </a:r>
            <a:r>
              <a:rPr lang="en-US" sz="1200" kern="1200" dirty="0">
                <a:solidFill>
                  <a:srgbClr val="0070C0"/>
                </a:solidFill>
                <a:latin typeface="+mn-lt"/>
                <a:ea typeface="+mn-ea"/>
                <a:cs typeface="+mn-cs"/>
              </a:rPr>
              <a:t>https://commons.wikimedia.org/wiki/File:Anglo-Flemish_School,_Arthur,_Prince_of_Wales_(Granard_portrait)_-004.jpg; </a:t>
            </a:r>
            <a:r>
              <a:rPr lang="en-US" dirty="0"/>
              <a:t>Wikimedia Commons/</a:t>
            </a:r>
            <a:r>
              <a:rPr lang="en-US" sz="1200" kern="1200" dirty="0" err="1">
                <a:solidFill>
                  <a:srgbClr val="0070C0"/>
                </a:solidFill>
                <a:latin typeface="+mn-lt"/>
                <a:ea typeface="+mn-ea"/>
                <a:cs typeface="+mn-cs"/>
              </a:rPr>
              <a:t>Kunsthistorisches</a:t>
            </a:r>
            <a:r>
              <a:rPr lang="en-US" sz="1200" kern="1200" dirty="0">
                <a:solidFill>
                  <a:srgbClr val="0070C0"/>
                </a:solidFill>
                <a:latin typeface="+mn-lt"/>
                <a:ea typeface="+mn-ea"/>
                <a:cs typeface="+mn-cs"/>
              </a:rPr>
              <a:t> Museum, https://commons.wikimedia.org/wiki/File:Michel_Sittow_002.jpg</a:t>
            </a:r>
          </a:p>
        </p:txBody>
      </p:sp>
      <p:sp>
        <p:nvSpPr>
          <p:cNvPr id="4" name="Slide Number Placeholder 3">
            <a:extLst>
              <a:ext uri="{FF2B5EF4-FFF2-40B4-BE49-F238E27FC236}">
                <a16:creationId xmlns:a16="http://schemas.microsoft.com/office/drawing/2014/main" id="{A631DC8C-07E7-02BC-5722-0CD8E0488E0F}"/>
              </a:ext>
            </a:extLst>
          </p:cNvPr>
          <p:cNvSpPr>
            <a:spLocks noGrp="1"/>
          </p:cNvSpPr>
          <p:nvPr>
            <p:ph type="sldNum" sz="quarter" idx="5"/>
          </p:nvPr>
        </p:nvSpPr>
        <p:spPr/>
        <p:txBody>
          <a:bodyPr/>
          <a:lstStyle/>
          <a:p>
            <a:fld id="{80AF87B5-AA4E-4F55-B03D-F33817877304}" type="slidenum">
              <a:rPr lang="en-GB" smtClean="0"/>
              <a:t>12</a:t>
            </a:fld>
            <a:endParaRPr lang="en-GB"/>
          </a:p>
        </p:txBody>
      </p:sp>
    </p:spTree>
    <p:extLst>
      <p:ext uri="{BB962C8B-B14F-4D97-AF65-F5344CB8AC3E}">
        <p14:creationId xmlns:p14="http://schemas.microsoft.com/office/powerpoint/2010/main" val="4163758683"/>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2876140-6532-E451-BE9F-6F9A801B5D8F}"/>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67745F66-ACF7-8DC0-D9A1-AB6E1A525DF6}"/>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43E34B76-D132-194A-7484-EC20EDB1817B}"/>
              </a:ext>
            </a:extLst>
          </p:cNvPr>
          <p:cNvSpPr>
            <a:spLocks noGrp="1"/>
          </p:cNvSpPr>
          <p:nvPr>
            <p:ph type="body" idx="1"/>
          </p:nvPr>
        </p:nvSpPr>
        <p:spPr/>
        <p:txBody>
          <a:bodyPr/>
          <a:lstStyle/>
          <a:p>
            <a:r>
              <a:rPr lang="en-GB" dirty="0">
                <a:ea typeface="Calibri"/>
                <a:cs typeface="Calibri"/>
              </a:rPr>
              <a:t>Now we are going to try out some tools for investigating primary sources in greater depth, associated with the </a:t>
            </a:r>
            <a:r>
              <a:rPr lang="en-GB" i="1">
                <a:ea typeface="Calibri"/>
                <a:cs typeface="Calibri"/>
              </a:rPr>
              <a:t>Field of the Cloth of Gold.</a:t>
            </a:r>
            <a:endParaRPr lang="en-GB" i="1"/>
          </a:p>
        </p:txBody>
      </p:sp>
      <p:sp>
        <p:nvSpPr>
          <p:cNvPr id="4" name="Slide Number Placeholder 3">
            <a:extLst>
              <a:ext uri="{FF2B5EF4-FFF2-40B4-BE49-F238E27FC236}">
                <a16:creationId xmlns:a16="http://schemas.microsoft.com/office/drawing/2014/main" id="{B0631F98-7355-B390-A1E4-BF49F4AD0B4F}"/>
              </a:ext>
            </a:extLst>
          </p:cNvPr>
          <p:cNvSpPr>
            <a:spLocks noGrp="1"/>
          </p:cNvSpPr>
          <p:nvPr>
            <p:ph type="sldNum" sz="quarter" idx="5"/>
          </p:nvPr>
        </p:nvSpPr>
        <p:spPr/>
        <p:txBody>
          <a:bodyPr/>
          <a:lstStyle/>
          <a:p>
            <a:fld id="{80AF87B5-AA4E-4F55-B03D-F33817877304}" type="slidenum">
              <a:rPr lang="en-GB" smtClean="0"/>
              <a:t>13</a:t>
            </a:fld>
            <a:endParaRPr lang="en-GB"/>
          </a:p>
        </p:txBody>
      </p:sp>
    </p:spTree>
    <p:extLst>
      <p:ext uri="{BB962C8B-B14F-4D97-AF65-F5344CB8AC3E}">
        <p14:creationId xmlns:p14="http://schemas.microsoft.com/office/powerpoint/2010/main" val="3827380680"/>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C8E595B-9FBF-9F21-5635-8B3EAA8D09DA}"/>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A776F03C-46B5-433A-3048-A07D5593E544}"/>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7B937E35-84EC-B0F0-85E1-FAEBEE921ED9}"/>
              </a:ext>
            </a:extLst>
          </p:cNvPr>
          <p:cNvSpPr>
            <a:spLocks noGrp="1"/>
          </p:cNvSpPr>
          <p:nvPr>
            <p:ph type="body" idx="1"/>
          </p:nvPr>
        </p:nvSpPr>
        <p:spPr/>
        <p:txBody>
          <a:bodyPr/>
          <a:lstStyle/>
          <a:p>
            <a:pPr>
              <a:lnSpc>
                <a:spcPct val="90000"/>
              </a:lnSpc>
              <a:spcBef>
                <a:spcPts val="1000"/>
              </a:spcBef>
            </a:pPr>
            <a:r>
              <a:rPr lang="en-US" dirty="0">
                <a:ea typeface="Calibri" panose="020F0502020204030204"/>
                <a:cs typeface="Calibri" panose="020F0502020204030204"/>
              </a:rPr>
              <a:t>Each student should be provided with an A3 copy of this inference diagram or an electronic </a:t>
            </a:r>
            <a:r>
              <a:rPr lang="en-US">
                <a:ea typeface="Calibri" panose="020F0502020204030204"/>
                <a:cs typeface="Calibri" panose="020F0502020204030204"/>
              </a:rPr>
              <a:t>version, </a:t>
            </a:r>
            <a:r>
              <a:rPr lang="en-US"/>
              <a:t>to fill in during the session.</a:t>
            </a:r>
            <a:r>
              <a:rPr lang="en-US">
                <a:ea typeface="Calibri" panose="020F0502020204030204"/>
                <a:cs typeface="Calibri" panose="020F0502020204030204"/>
              </a:rPr>
              <a:t> Good-quality</a:t>
            </a:r>
            <a:r>
              <a:rPr lang="en-US" dirty="0">
                <a:ea typeface="Calibri" panose="020F0502020204030204"/>
                <a:cs typeface="Calibri" panose="020F0502020204030204"/>
              </a:rPr>
              <a:t> images should also be provided in larger format and on the screen.</a:t>
            </a:r>
          </a:p>
          <a:p>
            <a:pPr>
              <a:lnSpc>
                <a:spcPct val="90000"/>
              </a:lnSpc>
              <a:spcBef>
                <a:spcPts val="1000"/>
              </a:spcBef>
            </a:pPr>
            <a:endParaRPr lang="en-US" dirty="0">
              <a:ea typeface="Calibri" panose="020F0502020204030204"/>
              <a:cs typeface="Calibri" panose="020F0502020204030204"/>
            </a:endParaRPr>
          </a:p>
          <a:p>
            <a:pPr>
              <a:lnSpc>
                <a:spcPct val="90000"/>
              </a:lnSpc>
              <a:spcBef>
                <a:spcPts val="1000"/>
              </a:spcBef>
            </a:pPr>
            <a:r>
              <a:rPr lang="en-US" dirty="0">
                <a:ea typeface="Calibri" panose="020F0502020204030204"/>
                <a:cs typeface="Calibri" panose="020F0502020204030204"/>
              </a:rPr>
              <a:t>Initially, ask students to fill out the first (pink) box in groups: What does this tell us about the Field of the Cloth of Gold? A sheet copy of this inference diagram is provided on the HA website. Later, as the students look at different sources, they can fill in the blue box, while filling in the final section, ‘What does the Field of the Cloth of Gold tell us about monarchy in the time of Henry VIII?’, can come at the end of the enquiry as a plenary.</a:t>
            </a:r>
          </a:p>
          <a:p>
            <a:endParaRPr lang="en-GB" dirty="0">
              <a:ea typeface="Calibri" panose="020F0502020204030204"/>
              <a:cs typeface="Calibri" panose="020F0502020204030204"/>
            </a:endParaRPr>
          </a:p>
        </p:txBody>
      </p:sp>
      <p:sp>
        <p:nvSpPr>
          <p:cNvPr id="4" name="Slide Number Placeholder 3">
            <a:extLst>
              <a:ext uri="{FF2B5EF4-FFF2-40B4-BE49-F238E27FC236}">
                <a16:creationId xmlns:a16="http://schemas.microsoft.com/office/drawing/2014/main" id="{5FA12D99-623F-E90F-5BC8-528E32757C8D}"/>
              </a:ext>
            </a:extLst>
          </p:cNvPr>
          <p:cNvSpPr>
            <a:spLocks noGrp="1"/>
          </p:cNvSpPr>
          <p:nvPr>
            <p:ph type="sldNum" sz="quarter" idx="5"/>
          </p:nvPr>
        </p:nvSpPr>
        <p:spPr/>
        <p:txBody>
          <a:bodyPr/>
          <a:lstStyle/>
          <a:p>
            <a:fld id="{80AF87B5-AA4E-4F55-B03D-F33817877304}" type="slidenum">
              <a:rPr lang="en-GB" smtClean="0"/>
              <a:t>14</a:t>
            </a:fld>
            <a:endParaRPr lang="en-GB"/>
          </a:p>
        </p:txBody>
      </p:sp>
    </p:spTree>
    <p:extLst>
      <p:ext uri="{BB962C8B-B14F-4D97-AF65-F5344CB8AC3E}">
        <p14:creationId xmlns:p14="http://schemas.microsoft.com/office/powerpoint/2010/main" val="4175184902"/>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AC1E9BD-E79C-C713-0BF6-B9683D656685}"/>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44557B0A-62BD-F578-9844-B16BB37FECCF}"/>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F58CB288-FC05-4D19-8FDA-138B3F323E06}"/>
              </a:ext>
            </a:extLst>
          </p:cNvPr>
          <p:cNvSpPr>
            <a:spLocks noGrp="1"/>
          </p:cNvSpPr>
          <p:nvPr>
            <p:ph type="body" idx="1"/>
          </p:nvPr>
        </p:nvSpPr>
        <p:spPr/>
        <p:txBody>
          <a:bodyPr/>
          <a:lstStyle/>
          <a:p>
            <a:r>
              <a:rPr lang="en-US" i="1" dirty="0"/>
              <a:t>Field of the Cloth of Gold</a:t>
            </a:r>
            <a:r>
              <a:rPr lang="en-US" dirty="0"/>
              <a:t>, c. 1545, painted by multiple artists in a workshop, probably for Henry VIII</a:t>
            </a:r>
            <a:endParaRPr lang="en-US" dirty="0">
              <a:ea typeface="Calibri" panose="020F0502020204030204"/>
              <a:cs typeface="Calibri" panose="020F0502020204030204"/>
            </a:endParaRPr>
          </a:p>
          <a:p>
            <a:r>
              <a:rPr lang="en-US"/>
              <a:t>Copyright: Royal Collections Trust, currently on display at Hampton Court Palace</a:t>
            </a:r>
            <a:endParaRPr lang="en-US">
              <a:ea typeface="Calibri" panose="020F0502020204030204"/>
              <a:cs typeface="Calibri" panose="020F0502020204030204"/>
            </a:endParaRPr>
          </a:p>
          <a:p>
            <a:endParaRPr lang="en-US" dirty="0">
              <a:ea typeface="Calibri"/>
              <a:cs typeface="Calibri"/>
            </a:endParaRPr>
          </a:p>
        </p:txBody>
      </p:sp>
      <p:sp>
        <p:nvSpPr>
          <p:cNvPr id="4" name="Slide Number Placeholder 3">
            <a:extLst>
              <a:ext uri="{FF2B5EF4-FFF2-40B4-BE49-F238E27FC236}">
                <a16:creationId xmlns:a16="http://schemas.microsoft.com/office/drawing/2014/main" id="{096127E0-14E9-2B99-FE8E-EEFF6F93A113}"/>
              </a:ext>
            </a:extLst>
          </p:cNvPr>
          <p:cNvSpPr>
            <a:spLocks noGrp="1"/>
          </p:cNvSpPr>
          <p:nvPr>
            <p:ph type="sldNum" sz="quarter" idx="5"/>
          </p:nvPr>
        </p:nvSpPr>
        <p:spPr/>
        <p:txBody>
          <a:bodyPr/>
          <a:lstStyle/>
          <a:p>
            <a:fld id="{80AF87B5-AA4E-4F55-B03D-F33817877304}" type="slidenum">
              <a:rPr lang="en-GB" smtClean="0"/>
              <a:t>15</a:t>
            </a:fld>
            <a:endParaRPr lang="en-GB"/>
          </a:p>
        </p:txBody>
      </p:sp>
    </p:spTree>
    <p:extLst>
      <p:ext uri="{BB962C8B-B14F-4D97-AF65-F5344CB8AC3E}">
        <p14:creationId xmlns:p14="http://schemas.microsoft.com/office/powerpoint/2010/main" val="647277935"/>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19A6AD2-F1A7-13FE-E0DE-5DB8E060C811}"/>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ED4C3EB7-C6DB-FEA4-5128-4F5E61B5F2B1}"/>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959CA8A6-E6BE-8D90-61FF-4446462D1527}"/>
              </a:ext>
            </a:extLst>
          </p:cNvPr>
          <p:cNvSpPr>
            <a:spLocks noGrp="1"/>
          </p:cNvSpPr>
          <p:nvPr>
            <p:ph type="body" idx="1"/>
          </p:nvPr>
        </p:nvSpPr>
        <p:spPr/>
        <p:txBody>
          <a:bodyPr/>
          <a:lstStyle/>
          <a:p>
            <a:r>
              <a:rPr lang="en-GB" dirty="0">
                <a:ea typeface="Calibri"/>
                <a:cs typeface="Calibri"/>
              </a:rPr>
              <a:t>I used this </a:t>
            </a:r>
            <a:r>
              <a:rPr lang="en-GB" dirty="0"/>
              <a:t>‘</a:t>
            </a:r>
            <a:r>
              <a:rPr lang="en-GB" dirty="0">
                <a:ea typeface="Calibri"/>
                <a:cs typeface="Calibri"/>
              </a:rPr>
              <a:t>Did you spot...?</a:t>
            </a:r>
            <a:r>
              <a:rPr lang="en-GB" dirty="0"/>
              <a:t>’</a:t>
            </a:r>
            <a:r>
              <a:rPr lang="en-GB">
                <a:ea typeface="Calibri"/>
                <a:cs typeface="Calibri"/>
              </a:rPr>
              <a:t> exercise to bring the students through the painting. I am grateful to Russell Tarr</a:t>
            </a:r>
            <a:r>
              <a:rPr lang="en-GB"/>
              <a:t>’</a:t>
            </a:r>
            <a:r>
              <a:rPr lang="en-GB">
                <a:ea typeface="Calibri"/>
                <a:cs typeface="Calibri"/>
              </a:rPr>
              <a:t>s </a:t>
            </a:r>
            <a:r>
              <a:rPr lang="en-GB" i="1" dirty="0">
                <a:ea typeface="Calibri"/>
                <a:cs typeface="Calibri"/>
              </a:rPr>
              <a:t>Active History</a:t>
            </a:r>
            <a:r>
              <a:rPr lang="en-GB" dirty="0">
                <a:ea typeface="Calibri"/>
                <a:cs typeface="Calibri"/>
              </a:rPr>
              <a:t> website for this idea, which I have adapted.</a:t>
            </a:r>
            <a:endParaRPr lang="en-GB" dirty="0"/>
          </a:p>
        </p:txBody>
      </p:sp>
      <p:sp>
        <p:nvSpPr>
          <p:cNvPr id="4" name="Slide Number Placeholder 3">
            <a:extLst>
              <a:ext uri="{FF2B5EF4-FFF2-40B4-BE49-F238E27FC236}">
                <a16:creationId xmlns:a16="http://schemas.microsoft.com/office/drawing/2014/main" id="{01B7E91C-8932-0455-0B60-82CEEAB730F0}"/>
              </a:ext>
            </a:extLst>
          </p:cNvPr>
          <p:cNvSpPr>
            <a:spLocks noGrp="1"/>
          </p:cNvSpPr>
          <p:nvPr>
            <p:ph type="sldNum" sz="quarter" idx="5"/>
          </p:nvPr>
        </p:nvSpPr>
        <p:spPr/>
        <p:txBody>
          <a:bodyPr/>
          <a:lstStyle/>
          <a:p>
            <a:fld id="{80AF87B5-AA4E-4F55-B03D-F33817877304}" type="slidenum">
              <a:rPr lang="en-GB" smtClean="0"/>
              <a:t>16</a:t>
            </a:fld>
            <a:endParaRPr lang="en-GB"/>
          </a:p>
        </p:txBody>
      </p:sp>
    </p:spTree>
    <p:extLst>
      <p:ext uri="{BB962C8B-B14F-4D97-AF65-F5344CB8AC3E}">
        <p14:creationId xmlns:p14="http://schemas.microsoft.com/office/powerpoint/2010/main" val="2744240442"/>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FEC01EF-1D31-FBE1-9B03-9C219A5E63A4}"/>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438E9FB6-4581-EFB1-3558-77927A9A6C0F}"/>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6168279B-4DED-4DDC-8F8E-1171D7614A6E}"/>
              </a:ext>
            </a:extLst>
          </p:cNvPr>
          <p:cNvSpPr>
            <a:spLocks noGrp="1"/>
          </p:cNvSpPr>
          <p:nvPr>
            <p:ph type="body" idx="1"/>
          </p:nvPr>
        </p:nvSpPr>
        <p:spPr/>
        <p:txBody>
          <a:bodyPr/>
          <a:lstStyle/>
          <a:p>
            <a:endParaRPr lang="en-GB"/>
          </a:p>
        </p:txBody>
      </p:sp>
      <p:sp>
        <p:nvSpPr>
          <p:cNvPr id="4" name="Slide Number Placeholder 3">
            <a:extLst>
              <a:ext uri="{FF2B5EF4-FFF2-40B4-BE49-F238E27FC236}">
                <a16:creationId xmlns:a16="http://schemas.microsoft.com/office/drawing/2014/main" id="{6B4BD918-F5B0-14A6-350B-DCCEC165C19F}"/>
              </a:ext>
            </a:extLst>
          </p:cNvPr>
          <p:cNvSpPr>
            <a:spLocks noGrp="1"/>
          </p:cNvSpPr>
          <p:nvPr>
            <p:ph type="sldNum" sz="quarter" idx="5"/>
          </p:nvPr>
        </p:nvSpPr>
        <p:spPr/>
        <p:txBody>
          <a:bodyPr/>
          <a:lstStyle/>
          <a:p>
            <a:fld id="{80AF87B5-AA4E-4F55-B03D-F33817877304}" type="slidenum">
              <a:rPr lang="en-GB" smtClean="0"/>
              <a:t>17</a:t>
            </a:fld>
            <a:endParaRPr lang="en-GB"/>
          </a:p>
        </p:txBody>
      </p:sp>
    </p:spTree>
    <p:extLst>
      <p:ext uri="{BB962C8B-B14F-4D97-AF65-F5344CB8AC3E}">
        <p14:creationId xmlns:p14="http://schemas.microsoft.com/office/powerpoint/2010/main" val="1712952617"/>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D271FB9-2123-3228-2142-40D0CC469532}"/>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BAA96285-0B8C-3373-8B6C-50C759BE1CBF}"/>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AD034551-2CED-3CB1-6FED-0C73B1B6990B}"/>
              </a:ext>
            </a:extLst>
          </p:cNvPr>
          <p:cNvSpPr>
            <a:spLocks noGrp="1"/>
          </p:cNvSpPr>
          <p:nvPr>
            <p:ph type="body" idx="1"/>
          </p:nvPr>
        </p:nvSpPr>
        <p:spPr/>
        <p:txBody>
          <a:bodyPr/>
          <a:lstStyle/>
          <a:p>
            <a:r>
              <a:rPr lang="en-US" dirty="0"/>
              <a:t>Let’s return to wine... and look at how to cross-reference sources. </a:t>
            </a:r>
            <a:endParaRPr lang="en-US" i="1" dirty="0">
              <a:ea typeface="Calibri"/>
              <a:cs typeface="Calibri"/>
            </a:endParaRPr>
          </a:p>
        </p:txBody>
      </p:sp>
      <p:sp>
        <p:nvSpPr>
          <p:cNvPr id="4" name="Slide Number Placeholder 3">
            <a:extLst>
              <a:ext uri="{FF2B5EF4-FFF2-40B4-BE49-F238E27FC236}">
                <a16:creationId xmlns:a16="http://schemas.microsoft.com/office/drawing/2014/main" id="{9BC9779D-D2B6-EBFC-65E2-6D81CA8B8B39}"/>
              </a:ext>
            </a:extLst>
          </p:cNvPr>
          <p:cNvSpPr>
            <a:spLocks noGrp="1"/>
          </p:cNvSpPr>
          <p:nvPr>
            <p:ph type="sldNum" sz="quarter" idx="5"/>
          </p:nvPr>
        </p:nvSpPr>
        <p:spPr/>
        <p:txBody>
          <a:bodyPr/>
          <a:lstStyle/>
          <a:p>
            <a:fld id="{80AF87B5-AA4E-4F55-B03D-F33817877304}" type="slidenum">
              <a:rPr lang="en-GB" smtClean="0"/>
              <a:t>18</a:t>
            </a:fld>
            <a:endParaRPr lang="en-GB"/>
          </a:p>
        </p:txBody>
      </p:sp>
    </p:spTree>
    <p:extLst>
      <p:ext uri="{BB962C8B-B14F-4D97-AF65-F5344CB8AC3E}">
        <p14:creationId xmlns:p14="http://schemas.microsoft.com/office/powerpoint/2010/main" val="4214138666"/>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D2A8FCD-1AED-06F6-4D3F-6E80A1E6D463}"/>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53C57EEF-5872-5884-C6F1-2831F9894F4D}"/>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104248CE-C6FC-F19F-7C32-3FDE7DEF26EC}"/>
              </a:ext>
            </a:extLst>
          </p:cNvPr>
          <p:cNvSpPr>
            <a:spLocks noGrp="1"/>
          </p:cNvSpPr>
          <p:nvPr>
            <p:ph type="body" idx="1"/>
          </p:nvPr>
        </p:nvSpPr>
        <p:spPr/>
        <p:txBody>
          <a:bodyPr/>
          <a:lstStyle/>
          <a:p>
            <a:endParaRPr lang="en-GB"/>
          </a:p>
        </p:txBody>
      </p:sp>
      <p:sp>
        <p:nvSpPr>
          <p:cNvPr id="4" name="Slide Number Placeholder 3">
            <a:extLst>
              <a:ext uri="{FF2B5EF4-FFF2-40B4-BE49-F238E27FC236}">
                <a16:creationId xmlns:a16="http://schemas.microsoft.com/office/drawing/2014/main" id="{B1841855-7954-C319-05F7-7E43AF45B142}"/>
              </a:ext>
            </a:extLst>
          </p:cNvPr>
          <p:cNvSpPr>
            <a:spLocks noGrp="1"/>
          </p:cNvSpPr>
          <p:nvPr>
            <p:ph type="sldNum" sz="quarter" idx="5"/>
          </p:nvPr>
        </p:nvSpPr>
        <p:spPr/>
        <p:txBody>
          <a:bodyPr/>
          <a:lstStyle/>
          <a:p>
            <a:fld id="{80AF87B5-AA4E-4F55-B03D-F33817877304}" type="slidenum">
              <a:rPr lang="en-GB" smtClean="0"/>
              <a:t>19</a:t>
            </a:fld>
            <a:endParaRPr lang="en-GB"/>
          </a:p>
        </p:txBody>
      </p:sp>
    </p:spTree>
    <p:extLst>
      <p:ext uri="{BB962C8B-B14F-4D97-AF65-F5344CB8AC3E}">
        <p14:creationId xmlns:p14="http://schemas.microsoft.com/office/powerpoint/2010/main" val="1642639333"/>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663933F-CA9A-7FAB-7415-DA0C0E78425B}"/>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3D83EBA4-465E-FD49-C0B2-C700C91DD6EA}"/>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AE89686A-AF07-9D1C-F435-9F675927F641}"/>
              </a:ext>
            </a:extLst>
          </p:cNvPr>
          <p:cNvSpPr>
            <a:spLocks noGrp="1"/>
          </p:cNvSpPr>
          <p:nvPr>
            <p:ph type="body" idx="1"/>
          </p:nvPr>
        </p:nvSpPr>
        <p:spPr/>
        <p:txBody>
          <a:bodyPr/>
          <a:lstStyle/>
          <a:p>
            <a:pPr>
              <a:lnSpc>
                <a:spcPct val="90000"/>
              </a:lnSpc>
              <a:spcBef>
                <a:spcPts val="1000"/>
              </a:spcBef>
            </a:pPr>
            <a:r>
              <a:rPr lang="en-US">
                <a:ea typeface="Calibri" panose="020F0502020204030204"/>
                <a:cs typeface="Calibri" panose="020F0502020204030204"/>
              </a:rPr>
              <a:t>Model how to cross-reference sources on the inference diagram, using the wine sources to begin to complete the blue box </a:t>
            </a:r>
            <a:r>
              <a:rPr lang="en-US" dirty="0"/>
              <a:t>‘</a:t>
            </a:r>
            <a:r>
              <a:rPr lang="en-US" dirty="0">
                <a:ea typeface="Calibri" panose="020F0502020204030204"/>
                <a:cs typeface="Calibri" panose="020F0502020204030204"/>
              </a:rPr>
              <a:t>How do the other sources deepen our understanding of the event?</a:t>
            </a:r>
            <a:r>
              <a:rPr lang="en-US" dirty="0"/>
              <a:t>’</a:t>
            </a:r>
            <a:endParaRPr lang="en-US" dirty="0">
              <a:ea typeface="Calibri" panose="020F0502020204030204"/>
              <a:cs typeface="Calibri" panose="020F0502020204030204"/>
            </a:endParaRPr>
          </a:p>
          <a:p>
            <a:pPr marL="285750" indent="-285750">
              <a:lnSpc>
                <a:spcPct val="90000"/>
              </a:lnSpc>
              <a:spcBef>
                <a:spcPts val="1000"/>
              </a:spcBef>
              <a:buFont typeface="Arial"/>
              <a:buChar char="•"/>
            </a:pPr>
            <a:endParaRPr lang="en-US" dirty="0">
              <a:ea typeface="Calibri" panose="020F0502020204030204"/>
              <a:cs typeface="Calibri" panose="020F0502020204030204"/>
            </a:endParaRPr>
          </a:p>
          <a:p>
            <a:endParaRPr lang="en-GB" dirty="0"/>
          </a:p>
        </p:txBody>
      </p:sp>
      <p:sp>
        <p:nvSpPr>
          <p:cNvPr id="4" name="Slide Number Placeholder 3">
            <a:extLst>
              <a:ext uri="{FF2B5EF4-FFF2-40B4-BE49-F238E27FC236}">
                <a16:creationId xmlns:a16="http://schemas.microsoft.com/office/drawing/2014/main" id="{0A23C1E1-4B46-A83D-38B3-E20574E011F9}"/>
              </a:ext>
            </a:extLst>
          </p:cNvPr>
          <p:cNvSpPr>
            <a:spLocks noGrp="1"/>
          </p:cNvSpPr>
          <p:nvPr>
            <p:ph type="sldNum" sz="quarter" idx="5"/>
          </p:nvPr>
        </p:nvSpPr>
        <p:spPr/>
        <p:txBody>
          <a:bodyPr/>
          <a:lstStyle/>
          <a:p>
            <a:fld id="{80AF87B5-AA4E-4F55-B03D-F33817877304}" type="slidenum">
              <a:rPr lang="en-GB" smtClean="0"/>
              <a:t>20</a:t>
            </a:fld>
            <a:endParaRPr lang="en-GB"/>
          </a:p>
        </p:txBody>
      </p:sp>
    </p:spTree>
    <p:extLst>
      <p:ext uri="{BB962C8B-B14F-4D97-AF65-F5344CB8AC3E}">
        <p14:creationId xmlns:p14="http://schemas.microsoft.com/office/powerpoint/2010/main" val="2624446589"/>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B5885D6-0989-7C54-948B-B00838419280}"/>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95A730FE-335B-8DE3-876E-282727EEC59A}"/>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B0215DA3-1D1F-7183-F77E-22758FBBD7FD}"/>
              </a:ext>
            </a:extLst>
          </p:cNvPr>
          <p:cNvSpPr>
            <a:spLocks noGrp="1"/>
          </p:cNvSpPr>
          <p:nvPr>
            <p:ph type="body" idx="1"/>
          </p:nvPr>
        </p:nvSpPr>
        <p:spPr/>
        <p:txBody>
          <a:bodyPr/>
          <a:lstStyle/>
          <a:p>
            <a:r>
              <a:rPr lang="en-US">
                <a:ea typeface="Calibri"/>
                <a:cs typeface="Calibri"/>
              </a:rPr>
              <a:t>Provide a set of four sources to the participants in small groups, which they can use to explore the Field of the Cloth of Gold further. The sources can be found on the next four slides. Printable versions of all the sources used in this workshop are available on the HA website.</a:t>
            </a:r>
            <a:endParaRPr lang="en-US"/>
          </a:p>
          <a:p>
            <a:endParaRPr lang="en-US" dirty="0">
              <a:ea typeface="Calibri"/>
              <a:cs typeface="Calibri"/>
            </a:endParaRPr>
          </a:p>
          <a:p>
            <a:r>
              <a:rPr lang="en-US" dirty="0">
                <a:ea typeface="Calibri"/>
                <a:cs typeface="Calibri"/>
              </a:rPr>
              <a:t>The sources are:</a:t>
            </a:r>
            <a:endParaRPr lang="en-US" dirty="0"/>
          </a:p>
          <a:p>
            <a:endParaRPr lang="en-US" dirty="0">
              <a:ea typeface="Calibri"/>
              <a:cs typeface="Calibri"/>
            </a:endParaRPr>
          </a:p>
          <a:p>
            <a:pPr marL="171450" indent="-171450">
              <a:buFont typeface="Calibri"/>
              <a:buChar char="-"/>
            </a:pPr>
            <a:r>
              <a:rPr lang="en-US">
                <a:ea typeface="Calibri"/>
                <a:cs typeface="Calibri"/>
              </a:rPr>
              <a:t>section of Hall</a:t>
            </a:r>
            <a:r>
              <a:rPr lang="en-US"/>
              <a:t>’</a:t>
            </a:r>
            <a:r>
              <a:rPr lang="en-US">
                <a:ea typeface="Calibri"/>
                <a:cs typeface="Calibri"/>
              </a:rPr>
              <a:t>s </a:t>
            </a:r>
            <a:r>
              <a:rPr lang="en-US" i="1">
                <a:ea typeface="Calibri"/>
                <a:cs typeface="Calibri"/>
              </a:rPr>
              <a:t>Chronicle</a:t>
            </a:r>
          </a:p>
          <a:p>
            <a:pPr marL="171450" indent="-171450">
              <a:buFont typeface="Calibri"/>
              <a:buChar char="-"/>
            </a:pPr>
            <a:r>
              <a:rPr lang="en-US">
                <a:ea typeface="Calibri"/>
                <a:cs typeface="Calibri"/>
              </a:rPr>
              <a:t>accounts, for costs of clothing and gildings</a:t>
            </a:r>
          </a:p>
          <a:p>
            <a:pPr marL="171450" indent="-171450">
              <a:buFont typeface="Calibri"/>
              <a:buChar char="-"/>
            </a:pPr>
            <a:r>
              <a:rPr lang="en-US">
                <a:ea typeface="Calibri"/>
                <a:cs typeface="Calibri"/>
              </a:rPr>
              <a:t>design for tents used at the event</a:t>
            </a:r>
          </a:p>
          <a:p>
            <a:pPr marL="171450" indent="-171450">
              <a:buFont typeface="Calibri"/>
              <a:buChar char="-"/>
            </a:pPr>
            <a:r>
              <a:rPr lang="en-US">
                <a:ea typeface="Calibri"/>
                <a:cs typeface="Calibri"/>
              </a:rPr>
              <a:t>design for tents used at other events that are contemporaneous with the period</a:t>
            </a:r>
          </a:p>
          <a:p>
            <a:pPr marL="171450" indent="-171450">
              <a:buFont typeface="Calibri"/>
              <a:buChar char="-"/>
            </a:pPr>
            <a:endParaRPr lang="en-US" dirty="0">
              <a:ea typeface="Calibri"/>
              <a:cs typeface="Calibri"/>
            </a:endParaRPr>
          </a:p>
          <a:p>
            <a:r>
              <a:rPr lang="en-US">
                <a:ea typeface="Calibri"/>
                <a:cs typeface="Calibri"/>
              </a:rPr>
              <a:t>Images: </a:t>
            </a:r>
            <a:r>
              <a:rPr lang="en-US"/>
              <a:t>British Library; </a:t>
            </a:r>
            <a:r>
              <a:rPr lang="en-US" dirty="0">
                <a:hlinkClick r:id="rId3"/>
              </a:rPr>
              <a:t>www.hrp.org.uk/hampton-court-palace/history-and-stories/the-field-of-cloth-of-gold/#gs.kr7krb</a:t>
            </a:r>
            <a:r>
              <a:rPr lang="en-US" dirty="0"/>
              <a:t> </a:t>
            </a:r>
            <a:endParaRPr lang="en-US" dirty="0">
              <a:ea typeface="Calibri"/>
              <a:cs typeface="Calibri"/>
            </a:endParaRPr>
          </a:p>
          <a:p>
            <a:pPr marL="171450" indent="-171450">
              <a:buFont typeface="Calibri"/>
              <a:buChar char="-"/>
            </a:pPr>
            <a:endParaRPr lang="en-US" dirty="0">
              <a:ea typeface="Calibri"/>
              <a:cs typeface="Calibri"/>
            </a:endParaRPr>
          </a:p>
        </p:txBody>
      </p:sp>
      <p:sp>
        <p:nvSpPr>
          <p:cNvPr id="4" name="Slide Number Placeholder 3">
            <a:extLst>
              <a:ext uri="{FF2B5EF4-FFF2-40B4-BE49-F238E27FC236}">
                <a16:creationId xmlns:a16="http://schemas.microsoft.com/office/drawing/2014/main" id="{D1C5A96E-538C-404F-F7FF-3DB056441652}"/>
              </a:ext>
            </a:extLst>
          </p:cNvPr>
          <p:cNvSpPr>
            <a:spLocks noGrp="1"/>
          </p:cNvSpPr>
          <p:nvPr>
            <p:ph type="sldNum" sz="quarter" idx="5"/>
          </p:nvPr>
        </p:nvSpPr>
        <p:spPr/>
        <p:txBody>
          <a:bodyPr/>
          <a:lstStyle/>
          <a:p>
            <a:fld id="{80AF87B5-AA4E-4F55-B03D-F33817877304}" type="slidenum">
              <a:rPr lang="en-GB" smtClean="0"/>
              <a:t>21</a:t>
            </a:fld>
            <a:endParaRPr lang="en-GB"/>
          </a:p>
        </p:txBody>
      </p:sp>
    </p:spTree>
    <p:extLst>
      <p:ext uri="{BB962C8B-B14F-4D97-AF65-F5344CB8AC3E}">
        <p14:creationId xmlns:p14="http://schemas.microsoft.com/office/powerpoint/2010/main" val="2677942453"/>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448EFFB-9EC5-AAD8-5154-38495C0F7CF7}"/>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9CC6B4C1-CC08-9B4F-37BD-1B20E439D6FB}"/>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B2B43123-2F0A-D540-1951-96BCAE3A4506}"/>
              </a:ext>
            </a:extLst>
          </p:cNvPr>
          <p:cNvSpPr>
            <a:spLocks noGrp="1"/>
          </p:cNvSpPr>
          <p:nvPr>
            <p:ph type="body" idx="1"/>
          </p:nvPr>
        </p:nvSpPr>
        <p:spPr/>
        <p:txBody>
          <a:bodyPr/>
          <a:lstStyle/>
          <a:p>
            <a:pPr>
              <a:defRPr/>
            </a:pPr>
            <a:r>
              <a:rPr lang="en-US"/>
              <a:t>Image: </a:t>
            </a:r>
            <a:r>
              <a:rPr lang="en-US" dirty="0">
                <a:hlinkClick r:id="rId3"/>
              </a:rPr>
              <a:t>www.hrp.org.uk/hampton-court-palace/history-and-stories/the-field-of-cloth-of-gold/#gs.kr7krb</a:t>
            </a:r>
            <a:r>
              <a:rPr lang="en-US" dirty="0"/>
              <a:t> </a:t>
            </a:r>
            <a:endParaRPr lang="en-US" dirty="0">
              <a:ea typeface="Calibri"/>
              <a:cs typeface="Calibri"/>
            </a:endParaRPr>
          </a:p>
          <a:p>
            <a:endParaRPr lang="en-GB" dirty="0"/>
          </a:p>
        </p:txBody>
      </p:sp>
      <p:sp>
        <p:nvSpPr>
          <p:cNvPr id="4" name="Slide Number Placeholder 3">
            <a:extLst>
              <a:ext uri="{FF2B5EF4-FFF2-40B4-BE49-F238E27FC236}">
                <a16:creationId xmlns:a16="http://schemas.microsoft.com/office/drawing/2014/main" id="{2378B90F-3158-EEF5-50CB-B74086A08DEF}"/>
              </a:ext>
            </a:extLst>
          </p:cNvPr>
          <p:cNvSpPr>
            <a:spLocks noGrp="1"/>
          </p:cNvSpPr>
          <p:nvPr>
            <p:ph type="sldNum" sz="quarter" idx="5"/>
          </p:nvPr>
        </p:nvSpPr>
        <p:spPr/>
        <p:txBody>
          <a:bodyPr/>
          <a:lstStyle/>
          <a:p>
            <a:fld id="{80AF87B5-AA4E-4F55-B03D-F33817877304}" type="slidenum">
              <a:rPr lang="en-GB" smtClean="0"/>
              <a:t>22</a:t>
            </a:fld>
            <a:endParaRPr lang="en-GB"/>
          </a:p>
        </p:txBody>
      </p:sp>
    </p:spTree>
    <p:extLst>
      <p:ext uri="{BB962C8B-B14F-4D97-AF65-F5344CB8AC3E}">
        <p14:creationId xmlns:p14="http://schemas.microsoft.com/office/powerpoint/2010/main" val="97065486"/>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7B19CB2-6EF4-E1E4-B8CE-4650E4A1523F}"/>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376AF3B1-DF74-08B9-F83F-A76AE0657DE1}"/>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0211F367-4A51-2B17-A07E-D7FA0DA05F62}"/>
              </a:ext>
            </a:extLst>
          </p:cNvPr>
          <p:cNvSpPr>
            <a:spLocks noGrp="1"/>
          </p:cNvSpPr>
          <p:nvPr>
            <p:ph type="body" idx="1"/>
          </p:nvPr>
        </p:nvSpPr>
        <p:spPr/>
        <p:txBody>
          <a:bodyPr/>
          <a:lstStyle/>
          <a:p>
            <a:r>
              <a:rPr lang="en-US" dirty="0"/>
              <a:t>Images: </a:t>
            </a:r>
            <a:r>
              <a:rPr lang="en-US" dirty="0">
                <a:hlinkClick r:id="rId3"/>
              </a:rPr>
              <a:t>Henry VIII’s pastry tent - Medieval manuscripts blog</a:t>
            </a:r>
            <a:r>
              <a:rPr lang="en-US" dirty="0"/>
              <a:t>, British Library, Cotton Roll XIII 41 (no longer available). Top right:</a:t>
            </a:r>
            <a:r>
              <a:rPr lang="en-US" b="0" dirty="0"/>
              <a:t> an image from the </a:t>
            </a:r>
            <a:r>
              <a:rPr lang="en-US" b="0" dirty="0" err="1"/>
              <a:t>centre</a:t>
            </a:r>
            <a:r>
              <a:rPr lang="en-US" b="0" dirty="0"/>
              <a:t> of the map. </a:t>
            </a:r>
            <a:r>
              <a:rPr lang="en-US" dirty="0"/>
              <a:t>Bottom right:</a:t>
            </a:r>
            <a:r>
              <a:rPr lang="en-US" b="0" dirty="0"/>
              <a:t> a close-up of some of the other tents, near the </a:t>
            </a:r>
            <a:r>
              <a:rPr lang="en-US" b="0" dirty="0" err="1"/>
              <a:t>centre</a:t>
            </a:r>
            <a:r>
              <a:rPr lang="en-US" b="0" dirty="0"/>
              <a:t>.</a:t>
            </a:r>
            <a:endParaRPr lang="en-US" b="0" dirty="0">
              <a:ea typeface="Calibri"/>
              <a:cs typeface="Calibri"/>
            </a:endParaRPr>
          </a:p>
          <a:p>
            <a:endParaRPr lang="en-US" b="1" dirty="0">
              <a:ea typeface="Calibri"/>
              <a:cs typeface="Calibri"/>
            </a:endParaRPr>
          </a:p>
          <a:p>
            <a:r>
              <a:rPr lang="en-US" dirty="0">
                <a:ea typeface="Calibri"/>
                <a:cs typeface="Calibri"/>
              </a:rPr>
              <a:t>Note that many of these tents were for the food preparation, as we can see from the labels. Draw participants</a:t>
            </a:r>
            <a:r>
              <a:rPr lang="en-US" dirty="0"/>
              <a:t>’</a:t>
            </a:r>
            <a:r>
              <a:rPr lang="en-US" dirty="0">
                <a:ea typeface="Calibri"/>
                <a:cs typeface="Calibri"/>
              </a:rPr>
              <a:t> attention to the similarities in design and the fact that although the Field of the Cloth of Gold was a diplomatic mission, it was also designed to demonstrate the military strength of each side. Provisioning an army and army encampments was crucial to success in battle.</a:t>
            </a:r>
          </a:p>
          <a:p>
            <a:endParaRPr lang="en-US" dirty="0">
              <a:ea typeface="Calibri"/>
              <a:cs typeface="Calibri"/>
            </a:endParaRPr>
          </a:p>
          <a:p>
            <a:endParaRPr lang="en-GB" dirty="0">
              <a:ea typeface="Calibri" panose="020F0502020204030204"/>
              <a:cs typeface="Calibri" panose="020F0502020204030204"/>
            </a:endParaRPr>
          </a:p>
        </p:txBody>
      </p:sp>
      <p:sp>
        <p:nvSpPr>
          <p:cNvPr id="4" name="Slide Number Placeholder 3">
            <a:extLst>
              <a:ext uri="{FF2B5EF4-FFF2-40B4-BE49-F238E27FC236}">
                <a16:creationId xmlns:a16="http://schemas.microsoft.com/office/drawing/2014/main" id="{3A5BF8ED-0E85-8A09-7E5A-AE25976AB4E4}"/>
              </a:ext>
            </a:extLst>
          </p:cNvPr>
          <p:cNvSpPr>
            <a:spLocks noGrp="1"/>
          </p:cNvSpPr>
          <p:nvPr>
            <p:ph type="sldNum" sz="quarter" idx="5"/>
          </p:nvPr>
        </p:nvSpPr>
        <p:spPr/>
        <p:txBody>
          <a:bodyPr/>
          <a:lstStyle/>
          <a:p>
            <a:fld id="{80AF87B5-AA4E-4F55-B03D-F33817877304}" type="slidenum">
              <a:rPr lang="en-GB" smtClean="0"/>
              <a:t>23</a:t>
            </a:fld>
            <a:endParaRPr lang="en-GB"/>
          </a:p>
        </p:txBody>
      </p:sp>
    </p:spTree>
    <p:extLst>
      <p:ext uri="{BB962C8B-B14F-4D97-AF65-F5344CB8AC3E}">
        <p14:creationId xmlns:p14="http://schemas.microsoft.com/office/powerpoint/2010/main" val="3226503782"/>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F0CDE26-9BE1-DC2E-6937-A02E601E6467}"/>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932F07DA-5927-6FF0-1CA6-C91103F81C45}"/>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2564CE2E-6FF3-9F3E-A0EE-39418D60245D}"/>
              </a:ext>
            </a:extLst>
          </p:cNvPr>
          <p:cNvSpPr>
            <a:spLocks noGrp="1"/>
          </p:cNvSpPr>
          <p:nvPr>
            <p:ph type="body" idx="1"/>
          </p:nvPr>
        </p:nvSpPr>
        <p:spPr/>
        <p:txBody>
          <a:bodyPr/>
          <a:lstStyle/>
          <a:p>
            <a:r>
              <a:rPr lang="en-GB" dirty="0">
                <a:ea typeface="Calibri"/>
                <a:cs typeface="Calibri"/>
              </a:rPr>
              <a:t>I am grateful to Prof. Anthony Musson, Historic Royal Palaces, for the transcription of this extract.</a:t>
            </a:r>
          </a:p>
          <a:p>
            <a:endParaRPr lang="en-GB" dirty="0">
              <a:ea typeface="Calibri"/>
              <a:cs typeface="Calibri"/>
            </a:endParaRPr>
          </a:p>
          <a:p>
            <a:r>
              <a:rPr lang="en-GB" dirty="0">
                <a:ea typeface="Calibri"/>
                <a:cs typeface="Calibri"/>
              </a:rPr>
              <a:t>Reference: </a:t>
            </a:r>
            <a:r>
              <a:rPr lang="en-GB">
                <a:solidFill>
                  <a:srgbClr val="222222"/>
                </a:solidFill>
              </a:rPr>
              <a:t>Payments for gilded halberds and javelins for Henry VIII’s guard and £1,497 spent on clothes of gold velvet for the King. Catalogue ref: E 36/215, fol. 88r, </a:t>
            </a:r>
            <a:r>
              <a:rPr lang="en-GB" dirty="0">
                <a:solidFill>
                  <a:srgbClr val="222222"/>
                </a:solidFill>
                <a:hlinkClick r:id="rId3"/>
              </a:rPr>
              <a:t>https://webarchive.nationalarchives.gov.uk/ukgwa/20250613142342/https:/blog.nationalarchives.gov.uk/the-field-of-the-cloth-of-gold-1520</a:t>
            </a:r>
            <a:r>
              <a:rPr lang="en-GB" dirty="0">
                <a:solidFill>
                  <a:srgbClr val="222222"/>
                </a:solidFill>
              </a:rPr>
              <a:t>  </a:t>
            </a:r>
            <a:endParaRPr lang="en-GB" dirty="0">
              <a:ea typeface="Calibri"/>
              <a:cs typeface="Calibri"/>
            </a:endParaRPr>
          </a:p>
        </p:txBody>
      </p:sp>
      <p:sp>
        <p:nvSpPr>
          <p:cNvPr id="4" name="Slide Number Placeholder 3">
            <a:extLst>
              <a:ext uri="{FF2B5EF4-FFF2-40B4-BE49-F238E27FC236}">
                <a16:creationId xmlns:a16="http://schemas.microsoft.com/office/drawing/2014/main" id="{3D7A9664-6A7A-56EB-F259-33D6B323BF0A}"/>
              </a:ext>
            </a:extLst>
          </p:cNvPr>
          <p:cNvSpPr>
            <a:spLocks noGrp="1"/>
          </p:cNvSpPr>
          <p:nvPr>
            <p:ph type="sldNum" sz="quarter" idx="5"/>
          </p:nvPr>
        </p:nvSpPr>
        <p:spPr/>
        <p:txBody>
          <a:bodyPr/>
          <a:lstStyle/>
          <a:p>
            <a:fld id="{80AF87B5-AA4E-4F55-B03D-F33817877304}" type="slidenum">
              <a:rPr lang="en-GB" smtClean="0"/>
              <a:t>24</a:t>
            </a:fld>
            <a:endParaRPr lang="en-GB"/>
          </a:p>
        </p:txBody>
      </p:sp>
    </p:spTree>
    <p:extLst>
      <p:ext uri="{BB962C8B-B14F-4D97-AF65-F5344CB8AC3E}">
        <p14:creationId xmlns:p14="http://schemas.microsoft.com/office/powerpoint/2010/main" val="3573819744"/>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CE86FD7-7D60-C599-86F8-A6D622E5C8D3}"/>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BDB66C87-CEDF-030C-DDFC-0F22FFCABFFC}"/>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FDC3DB6F-4565-BECB-B384-EBCEE6A45471}"/>
              </a:ext>
            </a:extLst>
          </p:cNvPr>
          <p:cNvSpPr>
            <a:spLocks noGrp="1"/>
          </p:cNvSpPr>
          <p:nvPr>
            <p:ph type="body" idx="1"/>
          </p:nvPr>
        </p:nvSpPr>
        <p:spPr/>
        <p:txBody>
          <a:bodyPr/>
          <a:lstStyle/>
          <a:p>
            <a:r>
              <a:rPr lang="en-GB" dirty="0"/>
              <a:t>Translation by H. Carrel: </a:t>
            </a:r>
            <a:endParaRPr lang="en-US" dirty="0"/>
          </a:p>
          <a:p>
            <a:endParaRPr lang="en-GB" dirty="0"/>
          </a:p>
          <a:p>
            <a:r>
              <a:rPr lang="en-GB" i="1" dirty="0"/>
              <a:t>Monday the 4th day of June the king</a:t>
            </a:r>
            <a:r>
              <a:rPr lang="en-GB" b="1" i="1" dirty="0">
                <a:solidFill>
                  <a:schemeClr val="tx1">
                    <a:lumMod val="75000"/>
                    <a:lumOff val="25000"/>
                  </a:schemeClr>
                </a:solidFill>
              </a:rPr>
              <a:t>’</a:t>
            </a:r>
            <a:r>
              <a:rPr lang="en-GB" i="1" dirty="0"/>
              <a:t>s grace, with all the other nobles, as well as the queen with her train of ladies as well as others, with the whole [group] of nobles left from Calais to his royal lordship of </a:t>
            </a:r>
            <a:r>
              <a:rPr lang="en-GB" i="1" dirty="0" err="1"/>
              <a:t>Guisnes</a:t>
            </a:r>
            <a:r>
              <a:rPr lang="en-GB" i="1" dirty="0"/>
              <a:t>, into the most noble and royal lodging ever before seen; for it was a palace, the palace was a quadrant… This palace was set on levels by great cunning and sumptuous work. </a:t>
            </a:r>
            <a:endParaRPr lang="en-US" i="1" dirty="0">
              <a:ea typeface="Calibri"/>
              <a:cs typeface="Calibri"/>
            </a:endParaRPr>
          </a:p>
          <a:p>
            <a:endParaRPr lang="en-GB" dirty="0">
              <a:ea typeface="Calibri"/>
              <a:cs typeface="Calibri"/>
            </a:endParaRPr>
          </a:p>
          <a:p>
            <a:r>
              <a:rPr lang="en-GB">
                <a:ea typeface="Calibri"/>
                <a:cs typeface="Calibri"/>
              </a:rPr>
              <a:t>Extract from Hall</a:t>
            </a:r>
            <a:r>
              <a:rPr lang="en-GB" b="1">
                <a:solidFill>
                  <a:schemeClr val="tx1">
                    <a:lumMod val="75000"/>
                    <a:lumOff val="25000"/>
                  </a:schemeClr>
                </a:solidFill>
              </a:rPr>
              <a:t>’</a:t>
            </a:r>
            <a:r>
              <a:rPr lang="en-GB">
                <a:ea typeface="Calibri"/>
                <a:cs typeface="Calibri"/>
              </a:rPr>
              <a:t>s </a:t>
            </a:r>
            <a:r>
              <a:rPr lang="en-GB" i="1">
                <a:ea typeface="Calibri"/>
                <a:cs typeface="Calibri"/>
              </a:rPr>
              <a:t>Chronicle</a:t>
            </a:r>
            <a:r>
              <a:rPr lang="en-GB">
                <a:ea typeface="Calibri"/>
                <a:cs typeface="Calibri"/>
              </a:rPr>
              <a:t>, </a:t>
            </a:r>
            <a:r>
              <a:rPr lang="en-GB" dirty="0">
                <a:hlinkClick r:id="rId3"/>
              </a:rPr>
              <a:t>https://archive.org/details/hallschronicleco00halluoft</a:t>
            </a:r>
            <a:r>
              <a:rPr lang="en-GB" dirty="0"/>
              <a:t> </a:t>
            </a:r>
            <a:endParaRPr lang="en-US" dirty="0">
              <a:ea typeface="Calibri"/>
              <a:cs typeface="Calibri"/>
            </a:endParaRPr>
          </a:p>
          <a:p>
            <a:endParaRPr lang="en-GB" dirty="0">
              <a:ea typeface="Calibri"/>
              <a:cs typeface="Calibri"/>
            </a:endParaRPr>
          </a:p>
          <a:p>
            <a:endParaRPr lang="en-GB" dirty="0">
              <a:ea typeface="Calibri"/>
              <a:cs typeface="Calibri"/>
            </a:endParaRPr>
          </a:p>
        </p:txBody>
      </p:sp>
      <p:sp>
        <p:nvSpPr>
          <p:cNvPr id="4" name="Slide Number Placeholder 3">
            <a:extLst>
              <a:ext uri="{FF2B5EF4-FFF2-40B4-BE49-F238E27FC236}">
                <a16:creationId xmlns:a16="http://schemas.microsoft.com/office/drawing/2014/main" id="{E9DC9F2C-0F9A-D6D0-CF3E-5CFC01FC9394}"/>
              </a:ext>
            </a:extLst>
          </p:cNvPr>
          <p:cNvSpPr>
            <a:spLocks noGrp="1"/>
          </p:cNvSpPr>
          <p:nvPr>
            <p:ph type="sldNum" sz="quarter" idx="5"/>
          </p:nvPr>
        </p:nvSpPr>
        <p:spPr/>
        <p:txBody>
          <a:bodyPr/>
          <a:lstStyle/>
          <a:p>
            <a:fld id="{80AF87B5-AA4E-4F55-B03D-F33817877304}" type="slidenum">
              <a:rPr lang="en-GB" smtClean="0"/>
              <a:t>25</a:t>
            </a:fld>
            <a:endParaRPr lang="en-GB"/>
          </a:p>
        </p:txBody>
      </p:sp>
    </p:spTree>
    <p:extLst>
      <p:ext uri="{BB962C8B-B14F-4D97-AF65-F5344CB8AC3E}">
        <p14:creationId xmlns:p14="http://schemas.microsoft.com/office/powerpoint/2010/main" val="4230633112"/>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D17BCDD-0695-D238-988A-687F2F6B2AB2}"/>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6A5A4F49-97B5-4F7D-489E-A6306B7E3763}"/>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3534C3E5-16F9-2CA5-320D-997B8173B176}"/>
              </a:ext>
            </a:extLst>
          </p:cNvPr>
          <p:cNvSpPr>
            <a:spLocks noGrp="1"/>
          </p:cNvSpPr>
          <p:nvPr>
            <p:ph type="body" idx="1"/>
          </p:nvPr>
        </p:nvSpPr>
        <p:spPr/>
        <p:txBody>
          <a:bodyPr/>
          <a:lstStyle/>
          <a:p>
            <a:r>
              <a:rPr lang="en-GB">
                <a:ea typeface="Calibri"/>
                <a:cs typeface="Calibri"/>
              </a:rPr>
              <a:t>Consider these questions with the participants in small groups and then as a whole-group discussion.  </a:t>
            </a:r>
          </a:p>
        </p:txBody>
      </p:sp>
      <p:sp>
        <p:nvSpPr>
          <p:cNvPr id="4" name="Slide Number Placeholder 3">
            <a:extLst>
              <a:ext uri="{FF2B5EF4-FFF2-40B4-BE49-F238E27FC236}">
                <a16:creationId xmlns:a16="http://schemas.microsoft.com/office/drawing/2014/main" id="{9AAFA3C5-3EEE-B009-5FBD-82A4D089465F}"/>
              </a:ext>
            </a:extLst>
          </p:cNvPr>
          <p:cNvSpPr>
            <a:spLocks noGrp="1"/>
          </p:cNvSpPr>
          <p:nvPr>
            <p:ph type="sldNum" sz="quarter" idx="5"/>
          </p:nvPr>
        </p:nvSpPr>
        <p:spPr/>
        <p:txBody>
          <a:bodyPr/>
          <a:lstStyle/>
          <a:p>
            <a:fld id="{80AF87B5-AA4E-4F55-B03D-F33817877304}" type="slidenum">
              <a:rPr lang="en-GB" smtClean="0"/>
              <a:t>26</a:t>
            </a:fld>
            <a:endParaRPr lang="en-GB"/>
          </a:p>
        </p:txBody>
      </p:sp>
    </p:spTree>
    <p:extLst>
      <p:ext uri="{BB962C8B-B14F-4D97-AF65-F5344CB8AC3E}">
        <p14:creationId xmlns:p14="http://schemas.microsoft.com/office/powerpoint/2010/main" val="714086170"/>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FDEA8BF-7CCF-1E59-BE0F-2394EBB78415}"/>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A5EA2CDA-3FED-9351-6AF8-7408B174DC03}"/>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260BE79C-BFD7-4430-3D73-290EF15A0D7B}"/>
              </a:ext>
            </a:extLst>
          </p:cNvPr>
          <p:cNvSpPr>
            <a:spLocks noGrp="1"/>
          </p:cNvSpPr>
          <p:nvPr>
            <p:ph type="body" idx="1"/>
          </p:nvPr>
        </p:nvSpPr>
        <p:spPr/>
        <p:txBody>
          <a:bodyPr/>
          <a:lstStyle/>
          <a:p>
            <a:r>
              <a:rPr lang="en-GB" dirty="0">
                <a:ea typeface="Calibri"/>
                <a:cs typeface="Calibri"/>
              </a:rPr>
              <a:t>Make explicit the different methods of using sources, considering the pros and cons of each with the group. This helps participants to understand their own learning (metacognition), assisting their development.</a:t>
            </a:r>
            <a:endParaRPr lang="en-GB" dirty="0"/>
          </a:p>
        </p:txBody>
      </p:sp>
      <p:sp>
        <p:nvSpPr>
          <p:cNvPr id="4" name="Slide Number Placeholder 3">
            <a:extLst>
              <a:ext uri="{FF2B5EF4-FFF2-40B4-BE49-F238E27FC236}">
                <a16:creationId xmlns:a16="http://schemas.microsoft.com/office/drawing/2014/main" id="{62B584D3-81F3-98CD-10DD-6ED7A02C93DB}"/>
              </a:ext>
            </a:extLst>
          </p:cNvPr>
          <p:cNvSpPr>
            <a:spLocks noGrp="1"/>
          </p:cNvSpPr>
          <p:nvPr>
            <p:ph type="sldNum" sz="quarter" idx="5"/>
          </p:nvPr>
        </p:nvSpPr>
        <p:spPr/>
        <p:txBody>
          <a:bodyPr/>
          <a:lstStyle/>
          <a:p>
            <a:fld id="{80AF87B5-AA4E-4F55-B03D-F33817877304}" type="slidenum">
              <a:rPr lang="en-GB" smtClean="0"/>
              <a:t>27</a:t>
            </a:fld>
            <a:endParaRPr lang="en-GB"/>
          </a:p>
        </p:txBody>
      </p:sp>
    </p:spTree>
    <p:extLst>
      <p:ext uri="{BB962C8B-B14F-4D97-AF65-F5344CB8AC3E}">
        <p14:creationId xmlns:p14="http://schemas.microsoft.com/office/powerpoint/2010/main" val="1936189442"/>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3DB3DCA-9547-389E-66C1-35330F78D4CF}"/>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896B99AB-2AC0-CF7C-565C-7900C4D20041}"/>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504A557B-49F9-0DDA-83DB-7CB8526D29A5}"/>
              </a:ext>
            </a:extLst>
          </p:cNvPr>
          <p:cNvSpPr>
            <a:spLocks noGrp="1"/>
          </p:cNvSpPr>
          <p:nvPr>
            <p:ph type="body" idx="1"/>
          </p:nvPr>
        </p:nvSpPr>
        <p:spPr/>
        <p:txBody>
          <a:bodyPr/>
          <a:lstStyle/>
          <a:p>
            <a:r>
              <a:rPr lang="en-GB">
                <a:ea typeface="Calibri"/>
                <a:cs typeface="Calibri"/>
              </a:rPr>
              <a:t>This activity is designed to provide students with more concrete and advanced tools with which to analyse sources.</a:t>
            </a:r>
            <a:endParaRPr lang="en-GB"/>
          </a:p>
        </p:txBody>
      </p:sp>
      <p:sp>
        <p:nvSpPr>
          <p:cNvPr id="4" name="Slide Number Placeholder 3">
            <a:extLst>
              <a:ext uri="{FF2B5EF4-FFF2-40B4-BE49-F238E27FC236}">
                <a16:creationId xmlns:a16="http://schemas.microsoft.com/office/drawing/2014/main" id="{90596DBA-86BE-5001-FF2B-E6BDC1A70884}"/>
              </a:ext>
            </a:extLst>
          </p:cNvPr>
          <p:cNvSpPr>
            <a:spLocks noGrp="1"/>
          </p:cNvSpPr>
          <p:nvPr>
            <p:ph type="sldNum" sz="quarter" idx="5"/>
          </p:nvPr>
        </p:nvSpPr>
        <p:spPr/>
        <p:txBody>
          <a:bodyPr/>
          <a:lstStyle/>
          <a:p>
            <a:fld id="{80AF87B5-AA4E-4F55-B03D-F33817877304}" type="slidenum">
              <a:rPr lang="en-GB" smtClean="0"/>
              <a:t>28</a:t>
            </a:fld>
            <a:endParaRPr lang="en-GB"/>
          </a:p>
        </p:txBody>
      </p:sp>
    </p:spTree>
    <p:extLst>
      <p:ext uri="{BB962C8B-B14F-4D97-AF65-F5344CB8AC3E}">
        <p14:creationId xmlns:p14="http://schemas.microsoft.com/office/powerpoint/2010/main" val="111907673"/>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42C0B32-9521-5D39-EC37-71C05995D1EE}"/>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29BA8349-FE3F-984F-DAA6-E8E43D33A1A7}"/>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BA546958-0A4B-04C5-73C1-68E924203759}"/>
              </a:ext>
            </a:extLst>
          </p:cNvPr>
          <p:cNvSpPr>
            <a:spLocks noGrp="1"/>
          </p:cNvSpPr>
          <p:nvPr>
            <p:ph type="body" idx="1"/>
          </p:nvPr>
        </p:nvSpPr>
        <p:spPr/>
        <p:txBody>
          <a:bodyPr/>
          <a:lstStyle/>
          <a:p>
            <a:r>
              <a:rPr lang="en-GB">
                <a:ea typeface="Calibri"/>
                <a:cs typeface="Calibri"/>
              </a:rPr>
              <a:t>This source frame was provided to participants on A3 paper, with the central rectangle cut out as a hole. The source then appears in the centre with the questions around it. </a:t>
            </a:r>
            <a:r>
              <a:rPr lang="en-GB" dirty="0"/>
              <a:t>A copy of this frame is available on the HA website.</a:t>
            </a:r>
          </a:p>
          <a:p>
            <a:endParaRPr lang="en-GB" dirty="0">
              <a:ea typeface="Calibri"/>
              <a:cs typeface="Calibri"/>
            </a:endParaRPr>
          </a:p>
          <a:p>
            <a:r>
              <a:rPr lang="en-GB" dirty="0">
                <a:ea typeface="Calibri"/>
                <a:cs typeface="Calibri"/>
              </a:rPr>
              <a:t>This technique has been used extensively at </a:t>
            </a:r>
            <a:r>
              <a:rPr lang="en-GB" dirty="0" err="1">
                <a:ea typeface="Calibri"/>
                <a:cs typeface="Calibri"/>
              </a:rPr>
              <a:t>Tormead</a:t>
            </a:r>
            <a:r>
              <a:rPr lang="en-GB" dirty="0">
                <a:ea typeface="Calibri"/>
                <a:cs typeface="Calibri"/>
              </a:rPr>
              <a:t> with A-level students, and we have found that it substantially improves student understanding of how to evaluate primary sources when used regularly in the classroom, significantly improving our results in the relevant papers. This frame is focused on Tudor sources, but could easily be adapted for other time periods. </a:t>
            </a:r>
          </a:p>
        </p:txBody>
      </p:sp>
      <p:sp>
        <p:nvSpPr>
          <p:cNvPr id="4" name="Slide Number Placeholder 3">
            <a:extLst>
              <a:ext uri="{FF2B5EF4-FFF2-40B4-BE49-F238E27FC236}">
                <a16:creationId xmlns:a16="http://schemas.microsoft.com/office/drawing/2014/main" id="{92773C33-AEFD-9ECF-95D3-F5D85195BFC6}"/>
              </a:ext>
            </a:extLst>
          </p:cNvPr>
          <p:cNvSpPr>
            <a:spLocks noGrp="1"/>
          </p:cNvSpPr>
          <p:nvPr>
            <p:ph type="sldNum" sz="quarter" idx="5"/>
          </p:nvPr>
        </p:nvSpPr>
        <p:spPr/>
        <p:txBody>
          <a:bodyPr/>
          <a:lstStyle/>
          <a:p>
            <a:fld id="{80AF87B5-AA4E-4F55-B03D-F33817877304}" type="slidenum">
              <a:rPr lang="en-GB" smtClean="0"/>
              <a:t>29</a:t>
            </a:fld>
            <a:endParaRPr lang="en-GB"/>
          </a:p>
        </p:txBody>
      </p:sp>
    </p:spTree>
    <p:extLst>
      <p:ext uri="{BB962C8B-B14F-4D97-AF65-F5344CB8AC3E}">
        <p14:creationId xmlns:p14="http://schemas.microsoft.com/office/powerpoint/2010/main" val="1014498281"/>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E91A99A-778D-690B-7F50-DBD5D9F6D033}"/>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594E6A2C-B8B4-4845-1980-A17F46C25DB6}"/>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A213D222-BA27-F088-FB19-788C957681CF}"/>
              </a:ext>
            </a:extLst>
          </p:cNvPr>
          <p:cNvSpPr>
            <a:spLocks noGrp="1"/>
          </p:cNvSpPr>
          <p:nvPr>
            <p:ph type="body" idx="1"/>
          </p:nvPr>
        </p:nvSpPr>
        <p:spPr/>
        <p:txBody>
          <a:bodyPr/>
          <a:lstStyle/>
          <a:p>
            <a:r>
              <a:rPr lang="en-GB" dirty="0">
                <a:ea typeface="Calibri"/>
                <a:cs typeface="Calibri"/>
              </a:rPr>
              <a:t>An additional set of sources was provided for participants to work on in small groups. A number of these sources are available on the following slides (31–34), as the group-work was followed by general discussion. The full range of sources are available in item 5 of this resource pack.</a:t>
            </a:r>
            <a:endParaRPr lang="en-GB" dirty="0"/>
          </a:p>
        </p:txBody>
      </p:sp>
      <p:sp>
        <p:nvSpPr>
          <p:cNvPr id="4" name="Slide Number Placeholder 3">
            <a:extLst>
              <a:ext uri="{FF2B5EF4-FFF2-40B4-BE49-F238E27FC236}">
                <a16:creationId xmlns:a16="http://schemas.microsoft.com/office/drawing/2014/main" id="{4336375E-7757-DE72-FDA9-57B3DE192FB1}"/>
              </a:ext>
            </a:extLst>
          </p:cNvPr>
          <p:cNvSpPr>
            <a:spLocks noGrp="1"/>
          </p:cNvSpPr>
          <p:nvPr>
            <p:ph type="sldNum" sz="quarter" idx="5"/>
          </p:nvPr>
        </p:nvSpPr>
        <p:spPr/>
        <p:txBody>
          <a:bodyPr/>
          <a:lstStyle/>
          <a:p>
            <a:fld id="{80AF87B5-AA4E-4F55-B03D-F33817877304}" type="slidenum">
              <a:rPr lang="en-GB" smtClean="0"/>
              <a:t>30</a:t>
            </a:fld>
            <a:endParaRPr lang="en-GB"/>
          </a:p>
        </p:txBody>
      </p:sp>
    </p:spTree>
    <p:extLst>
      <p:ext uri="{BB962C8B-B14F-4D97-AF65-F5344CB8AC3E}">
        <p14:creationId xmlns:p14="http://schemas.microsoft.com/office/powerpoint/2010/main" val="1869866739"/>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4D6FEF4-E4B6-1990-994C-3577C6F7A406}"/>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129CD3ED-9B54-4A4F-5BA0-DD3998145330}"/>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9F9A39C4-419C-765F-BD6F-47C30A45C65A}"/>
              </a:ext>
            </a:extLst>
          </p:cNvPr>
          <p:cNvSpPr>
            <a:spLocks noGrp="1"/>
          </p:cNvSpPr>
          <p:nvPr>
            <p:ph type="body" idx="1"/>
          </p:nvPr>
        </p:nvSpPr>
        <p:spPr/>
        <p:txBody>
          <a:bodyPr/>
          <a:lstStyle/>
          <a:p>
            <a:r>
              <a:rPr lang="en-GB" dirty="0">
                <a:ea typeface="Calibri"/>
                <a:cs typeface="Calibri"/>
              </a:rPr>
              <a:t>Accounts showing costs of provisioning Henry VIII</a:t>
            </a:r>
            <a:r>
              <a:rPr lang="en-GB" dirty="0"/>
              <a:t>’</a:t>
            </a:r>
            <a:r>
              <a:rPr lang="en-GB" dirty="0">
                <a:ea typeface="Calibri"/>
                <a:cs typeface="Calibri"/>
              </a:rPr>
              <a:t>s household at Calais and </a:t>
            </a:r>
            <a:r>
              <a:rPr lang="en-GB" dirty="0" err="1">
                <a:ea typeface="Calibri"/>
                <a:cs typeface="Calibri"/>
              </a:rPr>
              <a:t>Guisnes</a:t>
            </a:r>
            <a:r>
              <a:rPr lang="en-GB" dirty="0">
                <a:ea typeface="Calibri"/>
                <a:cs typeface="Calibri"/>
              </a:rPr>
              <a:t> during the Field of the Cloth of Gold</a:t>
            </a:r>
          </a:p>
          <a:p>
            <a:endParaRPr lang="en-GB" dirty="0">
              <a:ea typeface="Calibri"/>
              <a:cs typeface="Calibri"/>
            </a:endParaRPr>
          </a:p>
          <a:p>
            <a:r>
              <a:rPr lang="en-GB" dirty="0">
                <a:ea typeface="Calibri"/>
                <a:cs typeface="Calibri"/>
              </a:rPr>
              <a:t>Taken from: </a:t>
            </a:r>
            <a:r>
              <a:rPr lang="en-GB" dirty="0"/>
              <a:t>National Archives, </a:t>
            </a:r>
            <a:r>
              <a:rPr lang="en-GB">
                <a:solidFill>
                  <a:srgbClr val="222222"/>
                </a:solidFill>
              </a:rPr>
              <a:t>Catalogue ref: SP 1/20, folios 180–244, </a:t>
            </a:r>
            <a:r>
              <a:rPr lang="en-GB" dirty="0">
                <a:hlinkClick r:id="rId3"/>
              </a:rPr>
              <a:t>https://webarchive.nationalarchives.gov.uk/ukgwa/20250613142342/https:/blog.nationalarchives.gov.uk/the-field-of-the-cloth-of-gold-1520</a:t>
            </a:r>
            <a:r>
              <a:rPr lang="en-GB" dirty="0"/>
              <a:t>  </a:t>
            </a:r>
            <a:endParaRPr lang="en-GB" dirty="0">
              <a:solidFill>
                <a:srgbClr val="222222"/>
              </a:solidFill>
              <a:ea typeface="Calibri"/>
              <a:cs typeface="Calibri"/>
            </a:endParaRPr>
          </a:p>
        </p:txBody>
      </p:sp>
      <p:sp>
        <p:nvSpPr>
          <p:cNvPr id="4" name="Slide Number Placeholder 3">
            <a:extLst>
              <a:ext uri="{FF2B5EF4-FFF2-40B4-BE49-F238E27FC236}">
                <a16:creationId xmlns:a16="http://schemas.microsoft.com/office/drawing/2014/main" id="{27DC62D9-4F9D-03E4-5A59-68613D00F579}"/>
              </a:ext>
            </a:extLst>
          </p:cNvPr>
          <p:cNvSpPr>
            <a:spLocks noGrp="1"/>
          </p:cNvSpPr>
          <p:nvPr>
            <p:ph type="sldNum" sz="quarter" idx="5"/>
          </p:nvPr>
        </p:nvSpPr>
        <p:spPr/>
        <p:txBody>
          <a:bodyPr/>
          <a:lstStyle/>
          <a:p>
            <a:fld id="{80AF87B5-AA4E-4F55-B03D-F33817877304}" type="slidenum">
              <a:rPr lang="en-GB" smtClean="0"/>
              <a:t>31</a:t>
            </a:fld>
            <a:endParaRPr lang="en-GB"/>
          </a:p>
        </p:txBody>
      </p:sp>
    </p:spTree>
    <p:extLst>
      <p:ext uri="{BB962C8B-B14F-4D97-AF65-F5344CB8AC3E}">
        <p14:creationId xmlns:p14="http://schemas.microsoft.com/office/powerpoint/2010/main" val="2180425035"/>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EDBDD10-7786-E1B6-FFE9-23662CC7B09E}"/>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81D16F17-4A4F-9AE1-C140-423130F60961}"/>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C69A013D-68EA-894E-3EBD-F0BB2C40E9A2}"/>
              </a:ext>
            </a:extLst>
          </p:cNvPr>
          <p:cNvSpPr>
            <a:spLocks noGrp="1"/>
          </p:cNvSpPr>
          <p:nvPr>
            <p:ph type="body" idx="1"/>
          </p:nvPr>
        </p:nvSpPr>
        <p:spPr/>
        <p:txBody>
          <a:bodyPr/>
          <a:lstStyle/>
          <a:p>
            <a:pPr>
              <a:defRPr/>
            </a:pPr>
            <a:r>
              <a:rPr lang="en-US">
                <a:ea typeface="Calibri"/>
                <a:cs typeface="Calibri"/>
              </a:rPr>
              <a:t>An account of the Field of the Cloth of Gold from a visiting Venetian</a:t>
            </a:r>
            <a:endParaRPr lang="en-US"/>
          </a:p>
          <a:p>
            <a:pPr>
              <a:defRPr/>
            </a:pPr>
            <a:r>
              <a:rPr lang="en-US" dirty="0">
                <a:ea typeface="Calibri"/>
                <a:cs typeface="Calibri"/>
              </a:rPr>
              <a:t>  </a:t>
            </a:r>
            <a:endParaRPr lang="en-US" dirty="0"/>
          </a:p>
          <a:p>
            <a:r>
              <a:rPr lang="en-GB">
                <a:ea typeface="Calibri"/>
                <a:cs typeface="Calibri"/>
              </a:rPr>
              <a:t>Taken from: </a:t>
            </a:r>
            <a:r>
              <a:rPr lang="en-GB"/>
              <a:t>Calendar of State Papers Venice vol. 3 (London, 1869), dated 11 June 1520, p. 62, </a:t>
            </a:r>
            <a:r>
              <a:rPr lang="en-GB" dirty="0">
                <a:hlinkClick r:id="rId3"/>
              </a:rPr>
              <a:t>https://archive.org/details/calendarofstatep3118brow/page/n133/mode/2up?q=on+the+day+of+the+first+conference</a:t>
            </a:r>
            <a:r>
              <a:rPr lang="en-GB" dirty="0"/>
              <a:t> </a:t>
            </a:r>
            <a:endParaRPr lang="en-GB" dirty="0">
              <a:ea typeface="Calibri"/>
              <a:cs typeface="Calibri"/>
            </a:endParaRPr>
          </a:p>
        </p:txBody>
      </p:sp>
      <p:sp>
        <p:nvSpPr>
          <p:cNvPr id="4" name="Slide Number Placeholder 3">
            <a:extLst>
              <a:ext uri="{FF2B5EF4-FFF2-40B4-BE49-F238E27FC236}">
                <a16:creationId xmlns:a16="http://schemas.microsoft.com/office/drawing/2014/main" id="{9AD72CD2-F19F-6491-633C-49F03396A18F}"/>
              </a:ext>
            </a:extLst>
          </p:cNvPr>
          <p:cNvSpPr>
            <a:spLocks noGrp="1"/>
          </p:cNvSpPr>
          <p:nvPr>
            <p:ph type="sldNum" sz="quarter" idx="5"/>
          </p:nvPr>
        </p:nvSpPr>
        <p:spPr/>
        <p:txBody>
          <a:bodyPr/>
          <a:lstStyle/>
          <a:p>
            <a:fld id="{80AF87B5-AA4E-4F55-B03D-F33817877304}" type="slidenum">
              <a:rPr lang="en-GB" smtClean="0"/>
              <a:t>32</a:t>
            </a:fld>
            <a:endParaRPr lang="en-GB"/>
          </a:p>
        </p:txBody>
      </p:sp>
    </p:spTree>
    <p:extLst>
      <p:ext uri="{BB962C8B-B14F-4D97-AF65-F5344CB8AC3E}">
        <p14:creationId xmlns:p14="http://schemas.microsoft.com/office/powerpoint/2010/main" val="4249162852"/>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F69379D-6A9E-62F8-231D-E73A195933A3}"/>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3B2849E7-1F34-2326-28C2-E9535845BD8E}"/>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7E06147A-10B7-DA6F-DF1E-07306E9AC855}"/>
              </a:ext>
            </a:extLst>
          </p:cNvPr>
          <p:cNvSpPr>
            <a:spLocks noGrp="1"/>
          </p:cNvSpPr>
          <p:nvPr>
            <p:ph type="body" idx="1"/>
          </p:nvPr>
        </p:nvSpPr>
        <p:spPr/>
        <p:txBody>
          <a:bodyPr/>
          <a:lstStyle/>
          <a:p>
            <a:pPr>
              <a:defRPr/>
            </a:pPr>
            <a:r>
              <a:rPr lang="en-US" dirty="0">
                <a:ea typeface="Calibri"/>
                <a:cs typeface="Calibri"/>
              </a:rPr>
              <a:t>Images: </a:t>
            </a:r>
            <a:r>
              <a:rPr lang="en-US" dirty="0"/>
              <a:t>(left) Leeds Royal </a:t>
            </a:r>
            <a:r>
              <a:rPr lang="en-US" dirty="0" err="1"/>
              <a:t>Armouries</a:t>
            </a:r>
            <a:r>
              <a:rPr lang="en-US" dirty="0"/>
              <a:t>, </a:t>
            </a:r>
            <a:r>
              <a:rPr lang="en-US" dirty="0">
                <a:hlinkClick r:id="rId3"/>
              </a:rPr>
              <a:t>https://royalarmouries.org/objects-and-stories/stories/henry-viiis-foot-combat-armour</a:t>
            </a:r>
            <a:r>
              <a:rPr lang="en-US" dirty="0"/>
              <a:t>; (right) a</a:t>
            </a:r>
            <a:r>
              <a:rPr lang="en-US" i="1" dirty="0"/>
              <a:t> </a:t>
            </a:r>
            <a:r>
              <a:rPr lang="en-US" dirty="0"/>
              <a:t>mounted knight, possibly Henry VIII, © The British Library Board, Cotton Augustus III, </a:t>
            </a:r>
            <a:r>
              <a:rPr lang="en-US" dirty="0">
                <a:hlinkClick r:id="rId4"/>
              </a:rPr>
              <a:t>www.hrp.org.uk/hampton-court-palace/history-and-stories/the-field-of-cloth-of-gold/#gs.kr7krb</a:t>
            </a:r>
            <a:endParaRPr lang="en-US" dirty="0">
              <a:ea typeface="Calibri"/>
              <a:cs typeface="Calibri"/>
            </a:endParaRPr>
          </a:p>
        </p:txBody>
      </p:sp>
      <p:sp>
        <p:nvSpPr>
          <p:cNvPr id="4" name="Slide Number Placeholder 3">
            <a:extLst>
              <a:ext uri="{FF2B5EF4-FFF2-40B4-BE49-F238E27FC236}">
                <a16:creationId xmlns:a16="http://schemas.microsoft.com/office/drawing/2014/main" id="{CCC28269-C52C-3458-E0DD-C844FEECEB5D}"/>
              </a:ext>
            </a:extLst>
          </p:cNvPr>
          <p:cNvSpPr>
            <a:spLocks noGrp="1"/>
          </p:cNvSpPr>
          <p:nvPr>
            <p:ph type="sldNum" sz="quarter" idx="5"/>
          </p:nvPr>
        </p:nvSpPr>
        <p:spPr/>
        <p:txBody>
          <a:bodyPr/>
          <a:lstStyle/>
          <a:p>
            <a:fld id="{80AF87B5-AA4E-4F55-B03D-F33817877304}" type="slidenum">
              <a:rPr lang="en-GB" smtClean="0"/>
              <a:t>33</a:t>
            </a:fld>
            <a:endParaRPr lang="en-GB"/>
          </a:p>
        </p:txBody>
      </p:sp>
    </p:spTree>
    <p:extLst>
      <p:ext uri="{BB962C8B-B14F-4D97-AF65-F5344CB8AC3E}">
        <p14:creationId xmlns:p14="http://schemas.microsoft.com/office/powerpoint/2010/main" val="4217220245"/>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24CDBAF-AB96-2828-53A9-DAD3800AAEC2}"/>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41DF005D-ED51-A418-8AE7-146DECDC52E1}"/>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9594EC4B-CD66-4AD9-72A0-B28A33584DA7}"/>
              </a:ext>
            </a:extLst>
          </p:cNvPr>
          <p:cNvSpPr>
            <a:spLocks noGrp="1"/>
          </p:cNvSpPr>
          <p:nvPr>
            <p:ph type="body" idx="1"/>
          </p:nvPr>
        </p:nvSpPr>
        <p:spPr/>
        <p:txBody>
          <a:bodyPr/>
          <a:lstStyle/>
          <a:p>
            <a:r>
              <a:rPr lang="en-GB" dirty="0">
                <a:ea typeface="Calibri"/>
                <a:cs typeface="Calibri"/>
              </a:rPr>
              <a:t>Hall</a:t>
            </a:r>
            <a:r>
              <a:rPr lang="en-GB" b="1" dirty="0">
                <a:solidFill>
                  <a:srgbClr val="8E2B25"/>
                </a:solidFill>
              </a:rPr>
              <a:t>’</a:t>
            </a:r>
            <a:r>
              <a:rPr lang="en-GB" dirty="0">
                <a:ea typeface="Calibri"/>
                <a:cs typeface="Calibri"/>
              </a:rPr>
              <a:t>s </a:t>
            </a:r>
            <a:r>
              <a:rPr lang="en-GB" i="1" dirty="0">
                <a:ea typeface="Calibri"/>
                <a:cs typeface="Calibri"/>
              </a:rPr>
              <a:t>Chronicle</a:t>
            </a:r>
            <a:r>
              <a:rPr lang="en-GB" dirty="0">
                <a:ea typeface="Calibri"/>
                <a:cs typeface="Calibri"/>
              </a:rPr>
              <a:t>, </a:t>
            </a:r>
            <a:r>
              <a:rPr lang="en-GB"/>
              <a:t>translated into modern English by H. Carrel</a:t>
            </a:r>
            <a:endParaRPr lang="en-US"/>
          </a:p>
          <a:p>
            <a:r>
              <a:rPr lang="en-GB"/>
              <a:t>Original text taken from: </a:t>
            </a:r>
            <a:r>
              <a:rPr lang="en-GB" dirty="0">
                <a:hlinkClick r:id="rId3"/>
              </a:rPr>
              <a:t>https://archive.org/details/hallschronicleco00halluoft</a:t>
            </a:r>
            <a:r>
              <a:rPr lang="en-GB" dirty="0"/>
              <a:t> </a:t>
            </a:r>
            <a:endParaRPr lang="en-GB" dirty="0">
              <a:ea typeface="Calibri"/>
              <a:cs typeface="Calibri"/>
            </a:endParaRPr>
          </a:p>
          <a:p>
            <a:endParaRPr lang="en-GB" dirty="0"/>
          </a:p>
          <a:p>
            <a:r>
              <a:rPr lang="en-GB" dirty="0"/>
              <a:t>This comment can be used to highlight various themes about Henry VIII’s monarchy, including: concerns with security; the fact that he wanted time away from the parties/diplomatic action, so that he could spend time alone; and the focus on a ‘fortress’, which is reminding the French of English military might.</a:t>
            </a:r>
            <a:endParaRPr lang="en-GB" dirty="0">
              <a:ea typeface="Calibri" panose="020F0502020204030204"/>
              <a:cs typeface="Calibri" panose="020F0502020204030204"/>
            </a:endParaRPr>
          </a:p>
        </p:txBody>
      </p:sp>
      <p:sp>
        <p:nvSpPr>
          <p:cNvPr id="4" name="Slide Number Placeholder 3">
            <a:extLst>
              <a:ext uri="{FF2B5EF4-FFF2-40B4-BE49-F238E27FC236}">
                <a16:creationId xmlns:a16="http://schemas.microsoft.com/office/drawing/2014/main" id="{FA06C822-5BBC-1CA3-9466-100297C195F6}"/>
              </a:ext>
            </a:extLst>
          </p:cNvPr>
          <p:cNvSpPr>
            <a:spLocks noGrp="1"/>
          </p:cNvSpPr>
          <p:nvPr>
            <p:ph type="sldNum" sz="quarter" idx="5"/>
          </p:nvPr>
        </p:nvSpPr>
        <p:spPr/>
        <p:txBody>
          <a:bodyPr/>
          <a:lstStyle/>
          <a:p>
            <a:fld id="{80AF87B5-AA4E-4F55-B03D-F33817877304}" type="slidenum">
              <a:rPr lang="en-GB" smtClean="0"/>
              <a:t>34</a:t>
            </a:fld>
            <a:endParaRPr lang="en-GB"/>
          </a:p>
        </p:txBody>
      </p:sp>
    </p:spTree>
    <p:extLst>
      <p:ext uri="{BB962C8B-B14F-4D97-AF65-F5344CB8AC3E}">
        <p14:creationId xmlns:p14="http://schemas.microsoft.com/office/powerpoint/2010/main" val="955543181"/>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DCB0544-7AC1-12F1-5C67-06EACAAE4553}"/>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1AF6286C-1F27-0C3E-5218-B8CA593FF284}"/>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1148136B-D385-5A81-C9EA-C19588783037}"/>
              </a:ext>
            </a:extLst>
          </p:cNvPr>
          <p:cNvSpPr>
            <a:spLocks noGrp="1"/>
          </p:cNvSpPr>
          <p:nvPr>
            <p:ph type="body" idx="1"/>
          </p:nvPr>
        </p:nvSpPr>
        <p:spPr/>
        <p:txBody>
          <a:bodyPr/>
          <a:lstStyle/>
          <a:p>
            <a:r>
              <a:rPr lang="en-GB">
                <a:ea typeface="Calibri"/>
                <a:cs typeface="Calibri"/>
              </a:rPr>
              <a:t>Whole-group discussion</a:t>
            </a:r>
            <a:endParaRPr lang="en-US"/>
          </a:p>
        </p:txBody>
      </p:sp>
      <p:sp>
        <p:nvSpPr>
          <p:cNvPr id="4" name="Slide Number Placeholder 3">
            <a:extLst>
              <a:ext uri="{FF2B5EF4-FFF2-40B4-BE49-F238E27FC236}">
                <a16:creationId xmlns:a16="http://schemas.microsoft.com/office/drawing/2014/main" id="{48BDC81B-7180-6854-92BA-3171921DB819}"/>
              </a:ext>
            </a:extLst>
          </p:cNvPr>
          <p:cNvSpPr>
            <a:spLocks noGrp="1"/>
          </p:cNvSpPr>
          <p:nvPr>
            <p:ph type="sldNum" sz="quarter" idx="5"/>
          </p:nvPr>
        </p:nvSpPr>
        <p:spPr/>
        <p:txBody>
          <a:bodyPr/>
          <a:lstStyle/>
          <a:p>
            <a:fld id="{80AF87B5-AA4E-4F55-B03D-F33817877304}" type="slidenum">
              <a:rPr lang="en-GB" smtClean="0"/>
              <a:t>35</a:t>
            </a:fld>
            <a:endParaRPr lang="en-GB"/>
          </a:p>
        </p:txBody>
      </p:sp>
    </p:spTree>
    <p:extLst>
      <p:ext uri="{BB962C8B-B14F-4D97-AF65-F5344CB8AC3E}">
        <p14:creationId xmlns:p14="http://schemas.microsoft.com/office/powerpoint/2010/main" val="2719134775"/>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80AF87B5-AA4E-4F55-B03D-F33817877304}" type="slidenum">
              <a:rPr lang="en-GB" smtClean="0"/>
              <a:t>36</a:t>
            </a:fld>
            <a:endParaRPr lang="en-GB"/>
          </a:p>
        </p:txBody>
      </p:sp>
    </p:spTree>
    <p:extLst>
      <p:ext uri="{BB962C8B-B14F-4D97-AF65-F5344CB8AC3E}">
        <p14:creationId xmlns:p14="http://schemas.microsoft.com/office/powerpoint/2010/main" val="3127143520"/>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1.emf"/><Relationship Id="rId2" Type="http://schemas.openxmlformats.org/officeDocument/2006/relationships/image" Target="../media/image5.jpeg"/><Relationship Id="rId1" Type="http://schemas.openxmlformats.org/officeDocument/2006/relationships/slideMaster" Target="../slideMasters/slideMaster1.xml"/><Relationship Id="rId4" Type="http://schemas.openxmlformats.org/officeDocument/2006/relationships/image" Target="../media/image2.png"/></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jpe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10.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10.pn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10.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5.jpe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10.png"/><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10.png"/><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10.png"/><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5.jpeg"/><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10.png"/><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10.png"/><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10.png"/><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10.png"/><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10.png"/><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10.png"/><Relationship Id="rId1" Type="http://schemas.openxmlformats.org/officeDocument/2006/relationships/slideMaster" Target="../slideMasters/slideMaster1.xml"/></Relationships>
</file>

<file path=ppt/slideLayouts/_rels/slideLayout25.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10.png"/><Relationship Id="rId1" Type="http://schemas.openxmlformats.org/officeDocument/2006/relationships/slideMaster" Target="../slideMasters/slideMaster1.xml"/></Relationships>
</file>

<file path=ppt/slideLayouts/_rels/slideLayout26.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10.png"/><Relationship Id="rId1" Type="http://schemas.openxmlformats.org/officeDocument/2006/relationships/slideMaster" Target="../slideMasters/slideMaster1.xml"/></Relationships>
</file>

<file path=ppt/slideLayouts/_rels/slideLayout27.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10.png"/><Relationship Id="rId1" Type="http://schemas.openxmlformats.org/officeDocument/2006/relationships/slideMaster" Target="../slideMasters/slideMaster1.xml"/></Relationships>
</file>

<file path=ppt/slideLayouts/_rels/slideLayout28.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10.png"/><Relationship Id="rId1" Type="http://schemas.openxmlformats.org/officeDocument/2006/relationships/slideMaster" Target="../slideMasters/slideMaster1.xml"/></Relationships>
</file>

<file path=ppt/slideLayouts/_rels/slideLayout29.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_rels/slideLayout30.xml.rels><?xml version="1.0" encoding="UTF-8" standalone="yes"?>
<Relationships xmlns="http://schemas.openxmlformats.org/package/2006/relationships"><Relationship Id="rId3" Type="http://schemas.openxmlformats.org/officeDocument/2006/relationships/image" Target="../media/image1.emf"/><Relationship Id="rId2" Type="http://schemas.openxmlformats.org/officeDocument/2006/relationships/image" Target="../media/image5.jpeg"/><Relationship Id="rId1" Type="http://schemas.openxmlformats.org/officeDocument/2006/relationships/slideMaster" Target="../slideMasters/slideMaster1.xml"/><Relationship Id="rId4" Type="http://schemas.openxmlformats.org/officeDocument/2006/relationships/image" Target="../media/image12.png"/></Relationships>
</file>

<file path=ppt/slideLayouts/_rels/slideLayout31.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13.png"/><Relationship Id="rId1" Type="http://schemas.openxmlformats.org/officeDocument/2006/relationships/slideMaster" Target="../slideMasters/slideMaster1.xml"/></Relationships>
</file>

<file path=ppt/slideLayouts/_rels/slideLayout32.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6.png"/><Relationship Id="rId1" Type="http://schemas.openxmlformats.org/officeDocument/2006/relationships/slideMaster" Target="../slideMasters/slideMaster1.xml"/></Relationships>
</file>

<file path=ppt/slideLayouts/_rels/slideLayout33.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7.png"/><Relationship Id="rId1" Type="http://schemas.openxmlformats.org/officeDocument/2006/relationships/slideMaster" Target="../slideMasters/slideMaster1.xml"/></Relationships>
</file>

<file path=ppt/slideLayouts/_rels/slideLayout34.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8.png"/><Relationship Id="rId1" Type="http://schemas.openxmlformats.org/officeDocument/2006/relationships/slideMaster" Target="../slideMasters/slideMaster1.xml"/></Relationships>
</file>

<file path=ppt/slideLayouts/_rels/slideLayout35.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8.png"/><Relationship Id="rId1" Type="http://schemas.openxmlformats.org/officeDocument/2006/relationships/slideMaster" Target="../slideMasters/slideMaster1.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7.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16.jpeg"/><Relationship Id="rId1" Type="http://schemas.openxmlformats.org/officeDocument/2006/relationships/slideMaster" Target="../slideMasters/slideMaster1.xml"/><Relationship Id="rId6" Type="http://schemas.openxmlformats.org/officeDocument/2006/relationships/image" Target="../media/image20.png"/><Relationship Id="rId5" Type="http://schemas.openxmlformats.org/officeDocument/2006/relationships/image" Target="../media/image19.png"/><Relationship Id="rId4" Type="http://schemas.openxmlformats.org/officeDocument/2006/relationships/image" Target="../media/image18.svg"/></Relationships>
</file>

<file path=ppt/slideLayouts/_rels/slideLayout38.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Entry holding slide v1">
    <p:bg>
      <p:bgPr>
        <a:solidFill>
          <a:srgbClr val="004070"/>
        </a:solidFill>
        <a:effectLst/>
      </p:bgPr>
    </p:bg>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79985F44-FFE6-714E-9213-A0D23FF0A0DC}"/>
              </a:ext>
            </a:extLst>
          </p:cNvPr>
          <p:cNvPicPr>
            <a:picLocks noChangeAspect="1"/>
          </p:cNvPicPr>
          <p:nvPr/>
        </p:nvPicPr>
        <p:blipFill>
          <a:blip r:embed="rId2"/>
          <a:stretch>
            <a:fillRect/>
          </a:stretch>
        </p:blipFill>
        <p:spPr>
          <a:xfrm>
            <a:off x="4503600" y="1721613"/>
            <a:ext cx="3181894" cy="1980626"/>
          </a:xfrm>
          <a:prstGeom prst="rect">
            <a:avLst/>
          </a:prstGeom>
        </p:spPr>
      </p:pic>
      <p:pic>
        <p:nvPicPr>
          <p:cNvPr id="2" name="Picture 1" descr="A white text on a black background&#10;&#10;Description automatically generated">
            <a:extLst>
              <a:ext uri="{FF2B5EF4-FFF2-40B4-BE49-F238E27FC236}">
                <a16:creationId xmlns:a16="http://schemas.microsoft.com/office/drawing/2014/main" id="{E8235165-83FE-6BB1-737D-5D4EE069C695}"/>
              </a:ext>
            </a:extLst>
          </p:cNvPr>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3872047" y="4351791"/>
            <a:ext cx="4445000" cy="1181100"/>
          </a:xfrm>
          <a:prstGeom prst="rect">
            <a:avLst/>
          </a:prstGeom>
        </p:spPr>
      </p:pic>
    </p:spTree>
    <p:extLst>
      <p:ext uri="{BB962C8B-B14F-4D97-AF65-F5344CB8AC3E}">
        <p14:creationId xmlns:p14="http://schemas.microsoft.com/office/powerpoint/2010/main" val="259813608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Entry holding slide v2">
    <p:bg>
      <p:bgPr>
        <a:solidFill>
          <a:schemeClr val="bg1"/>
        </a:solidFill>
        <a:effectLst/>
      </p:bgPr>
    </p:bg>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25924D4E-F9E2-6A3D-62BD-CF60FFF12DFA}"/>
              </a:ext>
            </a:extLst>
          </p:cNvPr>
          <p:cNvPicPr>
            <a:picLocks noChangeAspect="1"/>
          </p:cNvPicPr>
          <p:nvPr/>
        </p:nvPicPr>
        <p:blipFill rotWithShape="1">
          <a:blip r:embed="rId2" cstate="screen">
            <a:extLst>
              <a:ext uri="{28A0092B-C50C-407E-A947-70E740481C1C}">
                <a14:useLocalDpi xmlns:a14="http://schemas.microsoft.com/office/drawing/2010/main"/>
              </a:ext>
            </a:extLst>
          </a:blip>
          <a:srcRect/>
          <a:stretch/>
        </p:blipFill>
        <p:spPr>
          <a:xfrm>
            <a:off x="4561646" y="1720800"/>
            <a:ext cx="3068709" cy="1980000"/>
          </a:xfrm>
          <a:prstGeom prst="rect">
            <a:avLst/>
          </a:prstGeom>
          <a:noFill/>
        </p:spPr>
      </p:pic>
      <p:pic>
        <p:nvPicPr>
          <p:cNvPr id="3" name="Picture 2" descr="A blue text on a black background&#10;&#10;Description automatically generated">
            <a:extLst>
              <a:ext uri="{FF2B5EF4-FFF2-40B4-BE49-F238E27FC236}">
                <a16:creationId xmlns:a16="http://schemas.microsoft.com/office/drawing/2014/main" id="{1CF335D7-A1B1-DEAD-9E81-30F37CAEAA75}"/>
              </a:ext>
            </a:extLst>
          </p:cNvPr>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3901626" y="4426798"/>
            <a:ext cx="4388747" cy="1020262"/>
          </a:xfrm>
          <a:prstGeom prst="rect">
            <a:avLst/>
          </a:prstGeom>
        </p:spPr>
      </p:pic>
    </p:spTree>
    <p:extLst>
      <p:ext uri="{BB962C8B-B14F-4D97-AF65-F5344CB8AC3E}">
        <p14:creationId xmlns:p14="http://schemas.microsoft.com/office/powerpoint/2010/main" val="60935351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Entry holding slide v3">
    <p:bg>
      <p:bgPr>
        <a:blipFill dpi="0" rotWithShape="1">
          <a:blip r:embed="rId2" cstate="screen">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79985F44-FFE6-714E-9213-A0D23FF0A0DC}"/>
              </a:ext>
            </a:extLst>
          </p:cNvPr>
          <p:cNvPicPr>
            <a:picLocks noChangeAspect="1"/>
          </p:cNvPicPr>
          <p:nvPr/>
        </p:nvPicPr>
        <p:blipFill>
          <a:blip r:embed="rId3"/>
          <a:stretch>
            <a:fillRect/>
          </a:stretch>
        </p:blipFill>
        <p:spPr>
          <a:xfrm>
            <a:off x="4503600" y="1721613"/>
            <a:ext cx="3181894" cy="1980626"/>
          </a:xfrm>
          <a:prstGeom prst="rect">
            <a:avLst/>
          </a:prstGeom>
        </p:spPr>
      </p:pic>
      <p:pic>
        <p:nvPicPr>
          <p:cNvPr id="2" name="Picture 1" descr="A white text on a black background&#10;&#10;Description automatically generated">
            <a:extLst>
              <a:ext uri="{FF2B5EF4-FFF2-40B4-BE49-F238E27FC236}">
                <a16:creationId xmlns:a16="http://schemas.microsoft.com/office/drawing/2014/main" id="{E8235165-83FE-6BB1-737D-5D4EE069C695}"/>
              </a:ext>
            </a:extLst>
          </p:cNvPr>
          <p:cNvPicPr>
            <a:picLocks noChangeAspect="1"/>
          </p:cNvPicPr>
          <p:nvPr userDrawn="1"/>
        </p:nvPicPr>
        <p:blipFill>
          <a:blip r:embed="rId4" cstate="screen">
            <a:extLst>
              <a:ext uri="{28A0092B-C50C-407E-A947-70E740481C1C}">
                <a14:useLocalDpi xmlns:a14="http://schemas.microsoft.com/office/drawing/2010/main"/>
              </a:ext>
            </a:extLst>
          </a:blip>
          <a:stretch>
            <a:fillRect/>
          </a:stretch>
        </p:blipFill>
        <p:spPr>
          <a:xfrm>
            <a:off x="3872047" y="4351791"/>
            <a:ext cx="4445000" cy="1181100"/>
          </a:xfrm>
          <a:prstGeom prst="rect">
            <a:avLst/>
          </a:prstGeom>
        </p:spPr>
      </p:pic>
    </p:spTree>
    <p:extLst>
      <p:ext uri="{BB962C8B-B14F-4D97-AF65-F5344CB8AC3E}">
        <p14:creationId xmlns:p14="http://schemas.microsoft.com/office/powerpoint/2010/main" val="129737721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itle" preserve="1">
  <p:cSld name="1. Title Slide_v1">
    <p:spTree>
      <p:nvGrpSpPr>
        <p:cNvPr id="1" name=""/>
        <p:cNvGrpSpPr/>
        <p:nvPr/>
      </p:nvGrpSpPr>
      <p:grpSpPr>
        <a:xfrm>
          <a:off x="0" y="0"/>
          <a:ext cx="0" cy="0"/>
          <a:chOff x="0" y="0"/>
          <a:chExt cx="0" cy="0"/>
        </a:xfrm>
      </p:grpSpPr>
      <p:sp>
        <p:nvSpPr>
          <p:cNvPr id="12" name="Triangle 11">
            <a:extLst>
              <a:ext uri="{FF2B5EF4-FFF2-40B4-BE49-F238E27FC236}">
                <a16:creationId xmlns:a16="http://schemas.microsoft.com/office/drawing/2014/main" id="{60FAF850-A90F-B8AF-C829-2CFB5B71733D}"/>
              </a:ext>
            </a:extLst>
          </p:cNvPr>
          <p:cNvSpPr>
            <a:spLocks noChangeAspect="1"/>
          </p:cNvSpPr>
          <p:nvPr userDrawn="1"/>
        </p:nvSpPr>
        <p:spPr>
          <a:xfrm rot="10800000">
            <a:off x="-552027" y="-11017"/>
            <a:ext cx="13296055" cy="4043376"/>
          </a:xfrm>
          <a:prstGeom prst="triangle">
            <a:avLst/>
          </a:prstGeom>
          <a:solidFill>
            <a:srgbClr val="004070">
              <a:alpha val="70000"/>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372AB295-375B-C015-0152-1E3EFE432CDB}"/>
              </a:ext>
            </a:extLst>
          </p:cNvPr>
          <p:cNvSpPr>
            <a:spLocks noGrp="1"/>
          </p:cNvSpPr>
          <p:nvPr>
            <p:ph type="ctrTitle"/>
          </p:nvPr>
        </p:nvSpPr>
        <p:spPr>
          <a:xfrm>
            <a:off x="1524000" y="4043377"/>
            <a:ext cx="9144000" cy="1352550"/>
          </a:xfrm>
        </p:spPr>
        <p:txBody>
          <a:bodyPr anchor="b">
            <a:noAutofit/>
          </a:bodyPr>
          <a:lstStyle>
            <a:lvl1pPr algn="ctr">
              <a:defRPr sz="4800">
                <a:solidFill>
                  <a:srgbClr val="004070"/>
                </a:solidFill>
                <a:latin typeface="DM Serif Display" pitchFamily="2" charset="0"/>
              </a:defRPr>
            </a:lvl1pPr>
          </a:lstStyle>
          <a:p>
            <a:r>
              <a:rPr lang="en-GB"/>
              <a:t>Click to edit Master title style</a:t>
            </a:r>
            <a:endParaRPr lang="en-US"/>
          </a:p>
        </p:txBody>
      </p:sp>
      <p:sp>
        <p:nvSpPr>
          <p:cNvPr id="3" name="Subtitle 2">
            <a:extLst>
              <a:ext uri="{FF2B5EF4-FFF2-40B4-BE49-F238E27FC236}">
                <a16:creationId xmlns:a16="http://schemas.microsoft.com/office/drawing/2014/main" id="{9F2983CD-4884-BF3D-CFDD-3A95F6F0F705}"/>
              </a:ext>
            </a:extLst>
          </p:cNvPr>
          <p:cNvSpPr>
            <a:spLocks noGrp="1"/>
          </p:cNvSpPr>
          <p:nvPr>
            <p:ph type="subTitle" idx="1"/>
          </p:nvPr>
        </p:nvSpPr>
        <p:spPr>
          <a:xfrm>
            <a:off x="1524000" y="5488002"/>
            <a:ext cx="9144000" cy="980624"/>
          </a:xfrm>
        </p:spPr>
        <p:txBody>
          <a:bodyPr>
            <a:noAutofit/>
          </a:bodyPr>
          <a:lstStyle>
            <a:lvl1pPr marL="0" indent="0" algn="ctr">
              <a:buNone/>
              <a:defRPr sz="2800">
                <a:solidFill>
                  <a:srgbClr val="004070"/>
                </a:solidFill>
                <a:latin typeface="Source Sans Pro" panose="020B0503030403020204" pitchFamily="34" charset="0"/>
                <a:ea typeface="Source Sans Pro" panose="020B050303040302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a:t>Click to edit Master subtitle style</a:t>
            </a:r>
            <a:endParaRPr lang="en-US"/>
          </a:p>
        </p:txBody>
      </p:sp>
      <p:sp>
        <p:nvSpPr>
          <p:cNvPr id="13" name="Triangle 12">
            <a:extLst>
              <a:ext uri="{FF2B5EF4-FFF2-40B4-BE49-F238E27FC236}">
                <a16:creationId xmlns:a16="http://schemas.microsoft.com/office/drawing/2014/main" id="{6CCDDAEE-1915-687E-9D5A-515F49E394E6}"/>
              </a:ext>
            </a:extLst>
          </p:cNvPr>
          <p:cNvSpPr>
            <a:spLocks noChangeAspect="1"/>
          </p:cNvSpPr>
          <p:nvPr userDrawn="1"/>
        </p:nvSpPr>
        <p:spPr>
          <a:xfrm rot="10800000">
            <a:off x="320488" y="-11018"/>
            <a:ext cx="11551024" cy="3512706"/>
          </a:xfrm>
          <a:prstGeom prst="triangle">
            <a:avLst/>
          </a:prstGeom>
          <a:solidFill>
            <a:srgbClr val="00407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6" name="Picture 5">
            <a:extLst>
              <a:ext uri="{FF2B5EF4-FFF2-40B4-BE49-F238E27FC236}">
                <a16:creationId xmlns:a16="http://schemas.microsoft.com/office/drawing/2014/main" id="{F8C2BCFE-8010-E9E8-042B-7D4CE652487E}"/>
              </a:ext>
            </a:extLst>
          </p:cNvPr>
          <p:cNvPicPr>
            <a:picLocks noChangeAspect="1"/>
          </p:cNvPicPr>
          <p:nvPr userDrawn="1"/>
        </p:nvPicPr>
        <p:blipFill>
          <a:blip r:embed="rId2" cstate="screen">
            <a:extLst>
              <a:ext uri="{28A0092B-C50C-407E-A947-70E740481C1C}">
                <a14:useLocalDpi xmlns:a14="http://schemas.microsoft.com/office/drawing/2010/main"/>
              </a:ext>
            </a:extLst>
          </a:blip>
          <a:srcRect/>
          <a:stretch/>
        </p:blipFill>
        <p:spPr>
          <a:xfrm>
            <a:off x="4590793" y="514158"/>
            <a:ext cx="3010414" cy="1875659"/>
          </a:xfrm>
          <a:prstGeom prst="rect">
            <a:avLst/>
          </a:prstGeom>
        </p:spPr>
      </p:pic>
    </p:spTree>
    <p:extLst>
      <p:ext uri="{BB962C8B-B14F-4D97-AF65-F5344CB8AC3E}">
        <p14:creationId xmlns:p14="http://schemas.microsoft.com/office/powerpoint/2010/main" val="33407686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1. Title Slide_v2">
    <p:bg>
      <p:bgPr>
        <a:blipFill dpi="0" rotWithShape="1">
          <a:blip r:embed="rId2" cstate="screen">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3" name="Title 1">
            <a:extLst>
              <a:ext uri="{FF2B5EF4-FFF2-40B4-BE49-F238E27FC236}">
                <a16:creationId xmlns:a16="http://schemas.microsoft.com/office/drawing/2014/main" id="{690CE622-F2EA-79A6-1EE6-FEBF50CB426C}"/>
              </a:ext>
            </a:extLst>
          </p:cNvPr>
          <p:cNvSpPr>
            <a:spLocks noGrp="1"/>
          </p:cNvSpPr>
          <p:nvPr>
            <p:ph type="ctrTitle"/>
          </p:nvPr>
        </p:nvSpPr>
        <p:spPr>
          <a:xfrm>
            <a:off x="1524000" y="4043377"/>
            <a:ext cx="9144000" cy="1352550"/>
          </a:xfrm>
        </p:spPr>
        <p:txBody>
          <a:bodyPr anchor="b">
            <a:noAutofit/>
          </a:bodyPr>
          <a:lstStyle>
            <a:lvl1pPr algn="ctr">
              <a:defRPr sz="4800">
                <a:solidFill>
                  <a:schemeClr val="bg1"/>
                </a:solidFill>
                <a:latin typeface="DM Serif Display" pitchFamily="2" charset="0"/>
              </a:defRPr>
            </a:lvl1pPr>
          </a:lstStyle>
          <a:p>
            <a:r>
              <a:rPr lang="en-GB"/>
              <a:t>Click to edit Master title style</a:t>
            </a:r>
            <a:endParaRPr lang="en-US"/>
          </a:p>
        </p:txBody>
      </p:sp>
      <p:sp>
        <p:nvSpPr>
          <p:cNvPr id="4" name="Subtitle 2">
            <a:extLst>
              <a:ext uri="{FF2B5EF4-FFF2-40B4-BE49-F238E27FC236}">
                <a16:creationId xmlns:a16="http://schemas.microsoft.com/office/drawing/2014/main" id="{4872AD20-52F4-169A-98CC-98FF15B84EDD}"/>
              </a:ext>
            </a:extLst>
          </p:cNvPr>
          <p:cNvSpPr>
            <a:spLocks noGrp="1"/>
          </p:cNvSpPr>
          <p:nvPr>
            <p:ph type="subTitle" idx="1"/>
          </p:nvPr>
        </p:nvSpPr>
        <p:spPr>
          <a:xfrm>
            <a:off x="1524000" y="5488002"/>
            <a:ext cx="9144000" cy="980624"/>
          </a:xfrm>
        </p:spPr>
        <p:txBody>
          <a:bodyPr>
            <a:noAutofit/>
          </a:bodyPr>
          <a:lstStyle>
            <a:lvl1pPr marL="0" indent="0" algn="ctr">
              <a:buNone/>
              <a:defRPr sz="2800">
                <a:solidFill>
                  <a:schemeClr val="bg1"/>
                </a:solidFill>
                <a:latin typeface="Source Sans Pro" panose="020B0503030403020204" pitchFamily="34" charset="0"/>
                <a:ea typeface="Source Sans Pro" panose="020B050303040302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a:t>Click to edit Master subtitle style</a:t>
            </a:r>
            <a:endParaRPr lang="en-US"/>
          </a:p>
        </p:txBody>
      </p:sp>
      <p:pic>
        <p:nvPicPr>
          <p:cNvPr id="5" name="Picture 4">
            <a:extLst>
              <a:ext uri="{FF2B5EF4-FFF2-40B4-BE49-F238E27FC236}">
                <a16:creationId xmlns:a16="http://schemas.microsoft.com/office/drawing/2014/main" id="{EE805F0A-CF83-E9D1-9E94-04181637FA3B}"/>
              </a:ext>
            </a:extLst>
          </p:cNvPr>
          <p:cNvPicPr>
            <a:picLocks noChangeAspect="1"/>
          </p:cNvPicPr>
          <p:nvPr userDrawn="1"/>
        </p:nvPicPr>
        <p:blipFill>
          <a:blip r:embed="rId3" cstate="screen">
            <a:extLst>
              <a:ext uri="{28A0092B-C50C-407E-A947-70E740481C1C}">
                <a14:useLocalDpi xmlns:a14="http://schemas.microsoft.com/office/drawing/2010/main"/>
              </a:ext>
            </a:extLst>
          </a:blip>
          <a:srcRect/>
          <a:stretch/>
        </p:blipFill>
        <p:spPr>
          <a:xfrm>
            <a:off x="4590793" y="1338247"/>
            <a:ext cx="3010414" cy="1875659"/>
          </a:xfrm>
          <a:prstGeom prst="rect">
            <a:avLst/>
          </a:prstGeom>
        </p:spPr>
      </p:pic>
    </p:spTree>
    <p:extLst>
      <p:ext uri="{BB962C8B-B14F-4D97-AF65-F5344CB8AC3E}">
        <p14:creationId xmlns:p14="http://schemas.microsoft.com/office/powerpoint/2010/main" val="371766767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 preserve="1">
  <p:cSld name="1. Title Slide_v3">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E01444D5-7DC9-8587-EFEF-300D9B47CA71}"/>
              </a:ext>
            </a:extLst>
          </p:cNvPr>
          <p:cNvSpPr/>
          <p:nvPr userDrawn="1"/>
        </p:nvSpPr>
        <p:spPr>
          <a:xfrm>
            <a:off x="0" y="0"/>
            <a:ext cx="12192000" cy="6858000"/>
          </a:xfrm>
          <a:prstGeom prst="rect">
            <a:avLst/>
          </a:prstGeom>
          <a:gradFill>
            <a:gsLst>
              <a:gs pos="36000">
                <a:srgbClr val="004070"/>
              </a:gs>
              <a:gs pos="78000">
                <a:srgbClr val="004070">
                  <a:alpha val="0"/>
                </a:srgbClr>
              </a:gs>
            </a:gsLst>
            <a:lin ang="5400000" scaled="1"/>
          </a:gra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372AB295-375B-C015-0152-1E3EFE432CDB}"/>
              </a:ext>
            </a:extLst>
          </p:cNvPr>
          <p:cNvSpPr>
            <a:spLocks noGrp="1"/>
          </p:cNvSpPr>
          <p:nvPr>
            <p:ph type="ctrTitle"/>
          </p:nvPr>
        </p:nvSpPr>
        <p:spPr>
          <a:xfrm>
            <a:off x="1524000" y="1122363"/>
            <a:ext cx="9144000" cy="2387600"/>
          </a:xfrm>
        </p:spPr>
        <p:txBody>
          <a:bodyPr anchor="b">
            <a:noAutofit/>
          </a:bodyPr>
          <a:lstStyle>
            <a:lvl1pPr algn="ctr">
              <a:defRPr sz="4800">
                <a:solidFill>
                  <a:schemeClr val="bg1"/>
                </a:solidFill>
                <a:latin typeface="DM Serif Display" pitchFamily="2" charset="0"/>
              </a:defRPr>
            </a:lvl1pPr>
          </a:lstStyle>
          <a:p>
            <a:r>
              <a:rPr lang="en-GB"/>
              <a:t>Click to edit Master title style</a:t>
            </a:r>
            <a:endParaRPr lang="en-US"/>
          </a:p>
        </p:txBody>
      </p:sp>
      <p:sp>
        <p:nvSpPr>
          <p:cNvPr id="3" name="Subtitle 2">
            <a:extLst>
              <a:ext uri="{FF2B5EF4-FFF2-40B4-BE49-F238E27FC236}">
                <a16:creationId xmlns:a16="http://schemas.microsoft.com/office/drawing/2014/main" id="{9F2983CD-4884-BF3D-CFDD-3A95F6F0F705}"/>
              </a:ext>
            </a:extLst>
          </p:cNvPr>
          <p:cNvSpPr>
            <a:spLocks noGrp="1"/>
          </p:cNvSpPr>
          <p:nvPr>
            <p:ph type="subTitle" idx="1"/>
          </p:nvPr>
        </p:nvSpPr>
        <p:spPr>
          <a:xfrm>
            <a:off x="1524000" y="3602038"/>
            <a:ext cx="9144000" cy="1655762"/>
          </a:xfrm>
        </p:spPr>
        <p:txBody>
          <a:bodyPr>
            <a:noAutofit/>
          </a:bodyPr>
          <a:lstStyle>
            <a:lvl1pPr marL="0" indent="0" algn="ctr">
              <a:buNone/>
              <a:defRPr sz="2800">
                <a:solidFill>
                  <a:schemeClr val="bg1"/>
                </a:solidFill>
                <a:latin typeface="Source Sans Pro" panose="020B0503030403020204" pitchFamily="34" charset="0"/>
                <a:ea typeface="Source Sans Pro" panose="020B050303040302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a:t>Click to edit Master subtitle style</a:t>
            </a:r>
            <a:endParaRPr lang="en-US"/>
          </a:p>
        </p:txBody>
      </p:sp>
      <p:pic>
        <p:nvPicPr>
          <p:cNvPr id="8" name="Picture 7">
            <a:extLst>
              <a:ext uri="{FF2B5EF4-FFF2-40B4-BE49-F238E27FC236}">
                <a16:creationId xmlns:a16="http://schemas.microsoft.com/office/drawing/2014/main" id="{59F27DF6-42BF-60E2-8FB8-A750855942A6}"/>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4605465" y="403225"/>
            <a:ext cx="2981069" cy="1857376"/>
          </a:xfrm>
          <a:prstGeom prst="rect">
            <a:avLst/>
          </a:prstGeom>
        </p:spPr>
      </p:pic>
    </p:spTree>
    <p:extLst>
      <p:ext uri="{BB962C8B-B14F-4D97-AF65-F5344CB8AC3E}">
        <p14:creationId xmlns:p14="http://schemas.microsoft.com/office/powerpoint/2010/main" val="323360008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itle" preserve="1">
  <p:cSld name="1. Title Slide_v4">
    <p:bg>
      <p:bgPr>
        <a:solidFill>
          <a:schemeClr val="bg1"/>
        </a:solidFill>
        <a:effectLst/>
      </p:bgPr>
    </p:bg>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33D5EB48-83F5-D70C-D8EF-1C6F091EFBDC}"/>
              </a:ext>
            </a:extLst>
          </p:cNvPr>
          <p:cNvSpPr/>
          <p:nvPr userDrawn="1"/>
        </p:nvSpPr>
        <p:spPr>
          <a:xfrm>
            <a:off x="0" y="0"/>
            <a:ext cx="12192000" cy="6858000"/>
          </a:xfrm>
          <a:prstGeom prst="rect">
            <a:avLst/>
          </a:prstGeom>
          <a:gradFill>
            <a:gsLst>
              <a:gs pos="34000">
                <a:srgbClr val="C6C6C6"/>
              </a:gs>
              <a:gs pos="78000">
                <a:srgbClr val="004070">
                  <a:alpha val="0"/>
                </a:srgbClr>
              </a:gs>
            </a:gsLst>
            <a:lin ang="5400000" scaled="1"/>
          </a:gra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372AB295-375B-C015-0152-1E3EFE432CDB}"/>
              </a:ext>
            </a:extLst>
          </p:cNvPr>
          <p:cNvSpPr>
            <a:spLocks noGrp="1"/>
          </p:cNvSpPr>
          <p:nvPr>
            <p:ph type="ctrTitle"/>
          </p:nvPr>
        </p:nvSpPr>
        <p:spPr>
          <a:xfrm>
            <a:off x="1524000" y="1122363"/>
            <a:ext cx="9144000" cy="2387600"/>
          </a:xfrm>
        </p:spPr>
        <p:txBody>
          <a:bodyPr anchor="b">
            <a:noAutofit/>
          </a:bodyPr>
          <a:lstStyle>
            <a:lvl1pPr algn="ctr">
              <a:defRPr sz="4800">
                <a:solidFill>
                  <a:srgbClr val="004070"/>
                </a:solidFill>
                <a:latin typeface="DM Serif Display" pitchFamily="2" charset="0"/>
              </a:defRPr>
            </a:lvl1pPr>
          </a:lstStyle>
          <a:p>
            <a:r>
              <a:rPr lang="en-GB"/>
              <a:t>Click to edit Master title style</a:t>
            </a:r>
            <a:endParaRPr lang="en-US"/>
          </a:p>
        </p:txBody>
      </p:sp>
      <p:sp>
        <p:nvSpPr>
          <p:cNvPr id="3" name="Subtitle 2">
            <a:extLst>
              <a:ext uri="{FF2B5EF4-FFF2-40B4-BE49-F238E27FC236}">
                <a16:creationId xmlns:a16="http://schemas.microsoft.com/office/drawing/2014/main" id="{9F2983CD-4884-BF3D-CFDD-3A95F6F0F705}"/>
              </a:ext>
            </a:extLst>
          </p:cNvPr>
          <p:cNvSpPr>
            <a:spLocks noGrp="1"/>
          </p:cNvSpPr>
          <p:nvPr>
            <p:ph type="subTitle" idx="1"/>
          </p:nvPr>
        </p:nvSpPr>
        <p:spPr>
          <a:xfrm>
            <a:off x="1524000" y="3602038"/>
            <a:ext cx="9144000" cy="1655762"/>
          </a:xfrm>
        </p:spPr>
        <p:txBody>
          <a:bodyPr>
            <a:noAutofit/>
          </a:bodyPr>
          <a:lstStyle>
            <a:lvl1pPr marL="0" indent="0" algn="ctr">
              <a:buNone/>
              <a:defRPr sz="2800">
                <a:solidFill>
                  <a:srgbClr val="004070"/>
                </a:solidFill>
                <a:latin typeface="Source Sans Pro" panose="020B0503030403020204" pitchFamily="34" charset="0"/>
                <a:ea typeface="Source Sans Pro" panose="020B050303040302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a:t>Click to edit Master subtitle style</a:t>
            </a:r>
            <a:endParaRPr lang="en-US"/>
          </a:p>
        </p:txBody>
      </p:sp>
      <p:pic>
        <p:nvPicPr>
          <p:cNvPr id="8" name="Picture 7">
            <a:extLst>
              <a:ext uri="{FF2B5EF4-FFF2-40B4-BE49-F238E27FC236}">
                <a16:creationId xmlns:a16="http://schemas.microsoft.com/office/drawing/2014/main" id="{59F27DF6-42BF-60E2-8FB8-A750855942A6}"/>
              </a:ext>
            </a:extLst>
          </p:cNvPr>
          <p:cNvPicPr>
            <a:picLocks noChangeAspect="1"/>
          </p:cNvPicPr>
          <p:nvPr userDrawn="1"/>
        </p:nvPicPr>
        <p:blipFill>
          <a:blip r:embed="rId2" cstate="screen">
            <a:extLst>
              <a:ext uri="{28A0092B-C50C-407E-A947-70E740481C1C}">
                <a14:useLocalDpi xmlns:a14="http://schemas.microsoft.com/office/drawing/2010/main"/>
              </a:ext>
            </a:extLst>
          </a:blip>
          <a:srcRect/>
          <a:stretch/>
        </p:blipFill>
        <p:spPr>
          <a:xfrm>
            <a:off x="4605465" y="403661"/>
            <a:ext cx="2981069" cy="1856503"/>
          </a:xfrm>
          <a:prstGeom prst="rect">
            <a:avLst/>
          </a:prstGeom>
        </p:spPr>
      </p:pic>
    </p:spTree>
    <p:extLst>
      <p:ext uri="{BB962C8B-B14F-4D97-AF65-F5344CB8AC3E}">
        <p14:creationId xmlns:p14="http://schemas.microsoft.com/office/powerpoint/2010/main" val="276635415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1. Title Slide_v5">
    <p:spTree>
      <p:nvGrpSpPr>
        <p:cNvPr id="1" name=""/>
        <p:cNvGrpSpPr/>
        <p:nvPr/>
      </p:nvGrpSpPr>
      <p:grpSpPr>
        <a:xfrm>
          <a:off x="0" y="0"/>
          <a:ext cx="0" cy="0"/>
          <a:chOff x="0" y="0"/>
          <a:chExt cx="0" cy="0"/>
        </a:xfrm>
      </p:grpSpPr>
      <p:pic>
        <p:nvPicPr>
          <p:cNvPr id="10" name="Picture 9">
            <a:extLst>
              <a:ext uri="{FF2B5EF4-FFF2-40B4-BE49-F238E27FC236}">
                <a16:creationId xmlns:a16="http://schemas.microsoft.com/office/drawing/2014/main" id="{21B40EF9-7D51-8F49-CA8E-F6FCB44AAE3B}"/>
              </a:ext>
            </a:extLst>
          </p:cNvPr>
          <p:cNvPicPr>
            <a:picLocks noChangeAspect="1"/>
          </p:cNvPicPr>
          <p:nvPr userDrawn="1"/>
        </p:nvPicPr>
        <p:blipFill>
          <a:blip r:embed="rId2" cstate="screen">
            <a:extLst>
              <a:ext uri="{28A0092B-C50C-407E-A947-70E740481C1C}">
                <a14:useLocalDpi xmlns:a14="http://schemas.microsoft.com/office/drawing/2010/main"/>
              </a:ext>
            </a:extLst>
          </a:blip>
          <a:srcRect/>
          <a:stretch/>
        </p:blipFill>
        <p:spPr>
          <a:xfrm>
            <a:off x="4605465" y="403661"/>
            <a:ext cx="2981069" cy="1856503"/>
          </a:xfrm>
          <a:prstGeom prst="rect">
            <a:avLst/>
          </a:prstGeom>
        </p:spPr>
      </p:pic>
      <p:sp>
        <p:nvSpPr>
          <p:cNvPr id="8" name="Title 1">
            <a:extLst>
              <a:ext uri="{FF2B5EF4-FFF2-40B4-BE49-F238E27FC236}">
                <a16:creationId xmlns:a16="http://schemas.microsoft.com/office/drawing/2014/main" id="{E1A05BE9-A60E-8F7C-4088-1CC229971288}"/>
              </a:ext>
            </a:extLst>
          </p:cNvPr>
          <p:cNvSpPr>
            <a:spLocks noGrp="1"/>
          </p:cNvSpPr>
          <p:nvPr>
            <p:ph type="ctrTitle"/>
          </p:nvPr>
        </p:nvSpPr>
        <p:spPr>
          <a:xfrm>
            <a:off x="1524000" y="1122363"/>
            <a:ext cx="9144000" cy="2387600"/>
          </a:xfrm>
        </p:spPr>
        <p:txBody>
          <a:bodyPr anchor="b">
            <a:noAutofit/>
          </a:bodyPr>
          <a:lstStyle>
            <a:lvl1pPr algn="ctr">
              <a:defRPr sz="4800">
                <a:solidFill>
                  <a:srgbClr val="004070"/>
                </a:solidFill>
                <a:latin typeface="DM Serif Display" pitchFamily="2" charset="0"/>
              </a:defRPr>
            </a:lvl1pPr>
          </a:lstStyle>
          <a:p>
            <a:r>
              <a:rPr lang="en-GB"/>
              <a:t>Click to edit Master title style</a:t>
            </a:r>
            <a:endParaRPr lang="en-US"/>
          </a:p>
        </p:txBody>
      </p:sp>
      <p:sp>
        <p:nvSpPr>
          <p:cNvPr id="9" name="Subtitle 2">
            <a:extLst>
              <a:ext uri="{FF2B5EF4-FFF2-40B4-BE49-F238E27FC236}">
                <a16:creationId xmlns:a16="http://schemas.microsoft.com/office/drawing/2014/main" id="{28A414B1-C6E2-E698-52F4-7B40D041C7BE}"/>
              </a:ext>
            </a:extLst>
          </p:cNvPr>
          <p:cNvSpPr>
            <a:spLocks noGrp="1"/>
          </p:cNvSpPr>
          <p:nvPr>
            <p:ph type="subTitle" idx="1"/>
          </p:nvPr>
        </p:nvSpPr>
        <p:spPr>
          <a:xfrm>
            <a:off x="1524000" y="3602038"/>
            <a:ext cx="9144000" cy="1655762"/>
          </a:xfrm>
        </p:spPr>
        <p:txBody>
          <a:bodyPr>
            <a:noAutofit/>
          </a:bodyPr>
          <a:lstStyle>
            <a:lvl1pPr marL="0" indent="0" algn="ctr">
              <a:buNone/>
              <a:defRPr sz="2800">
                <a:solidFill>
                  <a:srgbClr val="004070"/>
                </a:solidFill>
                <a:latin typeface="Source Sans Pro" panose="020B0503030403020204" pitchFamily="34" charset="0"/>
                <a:ea typeface="Source Sans Pro" panose="020B050303040302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a:t>Click to edit Master subtitle style</a:t>
            </a:r>
            <a:endParaRPr lang="en-US"/>
          </a:p>
        </p:txBody>
      </p:sp>
    </p:spTree>
    <p:extLst>
      <p:ext uri="{BB962C8B-B14F-4D97-AF65-F5344CB8AC3E}">
        <p14:creationId xmlns:p14="http://schemas.microsoft.com/office/powerpoint/2010/main" val="305970391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secHead" preserve="1">
  <p:cSld name="2. LEFT Chapter/Section Title v1">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FDE53D1-E7BE-1A84-05CA-133EDD0B639E}"/>
              </a:ext>
            </a:extLst>
          </p:cNvPr>
          <p:cNvSpPr>
            <a:spLocks noGrp="1"/>
          </p:cNvSpPr>
          <p:nvPr>
            <p:ph type="title"/>
          </p:nvPr>
        </p:nvSpPr>
        <p:spPr>
          <a:xfrm>
            <a:off x="831850" y="857250"/>
            <a:ext cx="10515600" cy="2305040"/>
          </a:xfrm>
        </p:spPr>
        <p:txBody>
          <a:bodyPr anchor="b">
            <a:noAutofit/>
          </a:bodyPr>
          <a:lstStyle>
            <a:lvl1pPr>
              <a:defRPr sz="4800"/>
            </a:lvl1pPr>
          </a:lstStyle>
          <a:p>
            <a:r>
              <a:rPr lang="en-GB"/>
              <a:t>Click to edit Master title style</a:t>
            </a:r>
            <a:endParaRPr lang="en-US"/>
          </a:p>
        </p:txBody>
      </p:sp>
      <p:sp>
        <p:nvSpPr>
          <p:cNvPr id="3" name="Text Placeholder 2">
            <a:extLst>
              <a:ext uri="{FF2B5EF4-FFF2-40B4-BE49-F238E27FC236}">
                <a16:creationId xmlns:a16="http://schemas.microsoft.com/office/drawing/2014/main" id="{070882C0-C982-6736-089A-236A27116E37}"/>
              </a:ext>
            </a:extLst>
          </p:cNvPr>
          <p:cNvSpPr>
            <a:spLocks noGrp="1"/>
          </p:cNvSpPr>
          <p:nvPr>
            <p:ph type="body" idx="1"/>
          </p:nvPr>
        </p:nvSpPr>
        <p:spPr>
          <a:xfrm>
            <a:off x="831850" y="3194292"/>
            <a:ext cx="10515600" cy="1495173"/>
          </a:xfrm>
        </p:spPr>
        <p:txBody>
          <a:bodyPr>
            <a:noAutofit/>
          </a:bodyPr>
          <a:lstStyle>
            <a:lvl1pPr marL="0" indent="0">
              <a:buNone/>
              <a:defRPr sz="28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GB"/>
              <a:t>Click to edit Master text styles</a:t>
            </a:r>
          </a:p>
        </p:txBody>
      </p:sp>
      <p:pic>
        <p:nvPicPr>
          <p:cNvPr id="7" name="Picture 6">
            <a:extLst>
              <a:ext uri="{FF2B5EF4-FFF2-40B4-BE49-F238E27FC236}">
                <a16:creationId xmlns:a16="http://schemas.microsoft.com/office/drawing/2014/main" id="{8482FC36-512F-F459-1A13-C471CFC8C6D8}"/>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11282610" y="6022428"/>
            <a:ext cx="516484" cy="516484"/>
          </a:xfrm>
          <a:prstGeom prst="rect">
            <a:avLst/>
          </a:prstGeom>
        </p:spPr>
      </p:pic>
    </p:spTree>
    <p:extLst>
      <p:ext uri="{BB962C8B-B14F-4D97-AF65-F5344CB8AC3E}">
        <p14:creationId xmlns:p14="http://schemas.microsoft.com/office/powerpoint/2010/main" val="296589489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2. LEFT Chapter/Section Title v2">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847CC76C-351C-6E9A-031E-E341D69EAFD2}"/>
              </a:ext>
            </a:extLst>
          </p:cNvPr>
          <p:cNvPicPr>
            <a:picLocks noChangeAspect="1"/>
          </p:cNvPicPr>
          <p:nvPr userDrawn="1"/>
        </p:nvPicPr>
        <p:blipFill>
          <a:blip r:embed="rId2">
            <a:alphaModFix amt="61000"/>
            <a:extLst>
              <a:ext uri="{28A0092B-C50C-407E-A947-70E740481C1C}">
                <a14:useLocalDpi xmlns:a14="http://schemas.microsoft.com/office/drawing/2010/main"/>
              </a:ext>
            </a:extLst>
          </a:blip>
          <a:stretch>
            <a:fillRect/>
          </a:stretch>
        </p:blipFill>
        <p:spPr>
          <a:xfrm>
            <a:off x="-3472657" y="-43656"/>
            <a:ext cx="6945313" cy="6945313"/>
          </a:xfrm>
          <a:prstGeom prst="rect">
            <a:avLst/>
          </a:prstGeom>
        </p:spPr>
      </p:pic>
      <p:sp>
        <p:nvSpPr>
          <p:cNvPr id="2" name="Title 1">
            <a:extLst>
              <a:ext uri="{FF2B5EF4-FFF2-40B4-BE49-F238E27FC236}">
                <a16:creationId xmlns:a16="http://schemas.microsoft.com/office/drawing/2014/main" id="{FFDE53D1-E7BE-1A84-05CA-133EDD0B639E}"/>
              </a:ext>
            </a:extLst>
          </p:cNvPr>
          <p:cNvSpPr>
            <a:spLocks noGrp="1"/>
          </p:cNvSpPr>
          <p:nvPr>
            <p:ph type="title"/>
          </p:nvPr>
        </p:nvSpPr>
        <p:spPr>
          <a:xfrm>
            <a:off x="831850" y="857250"/>
            <a:ext cx="10515600" cy="2305040"/>
          </a:xfrm>
        </p:spPr>
        <p:txBody>
          <a:bodyPr anchor="b">
            <a:noAutofit/>
          </a:bodyPr>
          <a:lstStyle>
            <a:lvl1pPr>
              <a:defRPr sz="4800">
                <a:solidFill>
                  <a:srgbClr val="004070"/>
                </a:solidFill>
              </a:defRPr>
            </a:lvl1pPr>
          </a:lstStyle>
          <a:p>
            <a:r>
              <a:rPr lang="en-GB"/>
              <a:t>Click to edit Master title style</a:t>
            </a:r>
            <a:endParaRPr lang="en-US"/>
          </a:p>
        </p:txBody>
      </p:sp>
      <p:pic>
        <p:nvPicPr>
          <p:cNvPr id="7" name="Picture 6">
            <a:extLst>
              <a:ext uri="{FF2B5EF4-FFF2-40B4-BE49-F238E27FC236}">
                <a16:creationId xmlns:a16="http://schemas.microsoft.com/office/drawing/2014/main" id="{8482FC36-512F-F459-1A13-C471CFC8C6D8}"/>
              </a:ext>
            </a:extLst>
          </p:cNvPr>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11282610" y="6022428"/>
            <a:ext cx="516484" cy="516484"/>
          </a:xfrm>
          <a:prstGeom prst="rect">
            <a:avLst/>
          </a:prstGeom>
        </p:spPr>
      </p:pic>
      <p:sp>
        <p:nvSpPr>
          <p:cNvPr id="4" name="Text Placeholder 2">
            <a:extLst>
              <a:ext uri="{FF2B5EF4-FFF2-40B4-BE49-F238E27FC236}">
                <a16:creationId xmlns:a16="http://schemas.microsoft.com/office/drawing/2014/main" id="{62D04D4B-4319-A656-D177-562CB8EF80B2}"/>
              </a:ext>
            </a:extLst>
          </p:cNvPr>
          <p:cNvSpPr>
            <a:spLocks noGrp="1"/>
          </p:cNvSpPr>
          <p:nvPr>
            <p:ph type="body" idx="10"/>
          </p:nvPr>
        </p:nvSpPr>
        <p:spPr>
          <a:xfrm>
            <a:off x="831850" y="3194291"/>
            <a:ext cx="10515600" cy="1495173"/>
          </a:xfrm>
        </p:spPr>
        <p:txBody>
          <a:bodyPr>
            <a:noAutofit/>
          </a:bodyPr>
          <a:lstStyle>
            <a:lvl1pPr marL="0" indent="0">
              <a:buNone/>
              <a:defRPr sz="28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GB"/>
              <a:t>Click to edit Master text styles</a:t>
            </a:r>
          </a:p>
        </p:txBody>
      </p:sp>
    </p:spTree>
    <p:extLst>
      <p:ext uri="{BB962C8B-B14F-4D97-AF65-F5344CB8AC3E}">
        <p14:creationId xmlns:p14="http://schemas.microsoft.com/office/powerpoint/2010/main" val="313393314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secHead" preserve="1">
  <p:cSld name="2. LEFT Chapter/Section Title v3">
    <p:bg>
      <p:bgPr>
        <a:solidFill>
          <a:srgbClr val="004070"/>
        </a:solidFill>
        <a:effectLst/>
      </p:bgPr>
    </p:bg>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FEE2BB0C-F2A5-CB48-0DDF-A0280F2E4075}"/>
              </a:ext>
            </a:extLst>
          </p:cNvPr>
          <p:cNvPicPr>
            <a:picLocks noChangeAspect="1"/>
          </p:cNvPicPr>
          <p:nvPr userDrawn="1"/>
        </p:nvPicPr>
        <p:blipFill>
          <a:blip r:embed="rId2">
            <a:alphaModFix amt="35000"/>
            <a:extLst>
              <a:ext uri="{28A0092B-C50C-407E-A947-70E740481C1C}">
                <a14:useLocalDpi xmlns:a14="http://schemas.microsoft.com/office/drawing/2010/main"/>
              </a:ext>
            </a:extLst>
          </a:blip>
          <a:stretch>
            <a:fillRect/>
          </a:stretch>
        </p:blipFill>
        <p:spPr>
          <a:xfrm>
            <a:off x="-3472657" y="-87313"/>
            <a:ext cx="6945313" cy="6945313"/>
          </a:xfrm>
          <a:prstGeom prst="rect">
            <a:avLst/>
          </a:prstGeom>
        </p:spPr>
      </p:pic>
      <p:sp>
        <p:nvSpPr>
          <p:cNvPr id="2" name="Title 1">
            <a:extLst>
              <a:ext uri="{FF2B5EF4-FFF2-40B4-BE49-F238E27FC236}">
                <a16:creationId xmlns:a16="http://schemas.microsoft.com/office/drawing/2014/main" id="{FFDE53D1-E7BE-1A84-05CA-133EDD0B639E}"/>
              </a:ext>
            </a:extLst>
          </p:cNvPr>
          <p:cNvSpPr>
            <a:spLocks noGrp="1"/>
          </p:cNvSpPr>
          <p:nvPr>
            <p:ph type="title"/>
          </p:nvPr>
        </p:nvSpPr>
        <p:spPr>
          <a:xfrm>
            <a:off x="831850" y="857250"/>
            <a:ext cx="10515600" cy="2305040"/>
          </a:xfrm>
        </p:spPr>
        <p:txBody>
          <a:bodyPr anchor="b">
            <a:noAutofit/>
          </a:bodyPr>
          <a:lstStyle>
            <a:lvl1pPr>
              <a:defRPr sz="4800">
                <a:solidFill>
                  <a:schemeClr val="bg1"/>
                </a:solidFill>
              </a:defRPr>
            </a:lvl1pPr>
          </a:lstStyle>
          <a:p>
            <a:r>
              <a:rPr lang="en-GB"/>
              <a:t>Click to edit Master title style</a:t>
            </a:r>
            <a:endParaRPr lang="en-US"/>
          </a:p>
        </p:txBody>
      </p:sp>
      <p:sp>
        <p:nvSpPr>
          <p:cNvPr id="3" name="Text Placeholder 2">
            <a:extLst>
              <a:ext uri="{FF2B5EF4-FFF2-40B4-BE49-F238E27FC236}">
                <a16:creationId xmlns:a16="http://schemas.microsoft.com/office/drawing/2014/main" id="{070882C0-C982-6736-089A-236A27116E37}"/>
              </a:ext>
            </a:extLst>
          </p:cNvPr>
          <p:cNvSpPr>
            <a:spLocks noGrp="1"/>
          </p:cNvSpPr>
          <p:nvPr>
            <p:ph type="body" idx="1"/>
          </p:nvPr>
        </p:nvSpPr>
        <p:spPr>
          <a:xfrm>
            <a:off x="831850" y="3194292"/>
            <a:ext cx="10515600" cy="1495173"/>
          </a:xfrm>
        </p:spPr>
        <p:txBody>
          <a:bodyPr>
            <a:noAutofit/>
          </a:bodyPr>
          <a:lstStyle>
            <a:lvl1pPr marL="0" indent="0">
              <a:buNone/>
              <a:defRPr sz="2800">
                <a:solidFill>
                  <a:srgbClr val="C6C6C6"/>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GB"/>
              <a:t>Click to edit Master text styles</a:t>
            </a:r>
          </a:p>
        </p:txBody>
      </p:sp>
      <p:pic>
        <p:nvPicPr>
          <p:cNvPr id="6" name="Picture 5">
            <a:extLst>
              <a:ext uri="{FF2B5EF4-FFF2-40B4-BE49-F238E27FC236}">
                <a16:creationId xmlns:a16="http://schemas.microsoft.com/office/drawing/2014/main" id="{FC52B767-3286-90CA-B0F6-81E2597A0458}"/>
              </a:ext>
            </a:extLst>
          </p:cNvPr>
          <p:cNvPicPr>
            <a:picLocks noChangeAspect="1"/>
          </p:cNvPicPr>
          <p:nvPr userDrawn="1"/>
        </p:nvPicPr>
        <p:blipFill>
          <a:blip r:embed="rId3" cstate="screen">
            <a:extLst>
              <a:ext uri="{28A0092B-C50C-407E-A947-70E740481C1C}">
                <a14:useLocalDpi xmlns:a14="http://schemas.microsoft.com/office/drawing/2010/main"/>
              </a:ext>
            </a:extLst>
          </a:blip>
          <a:srcRect/>
          <a:stretch/>
        </p:blipFill>
        <p:spPr>
          <a:xfrm>
            <a:off x="11282610" y="6022428"/>
            <a:ext cx="516484" cy="516484"/>
          </a:xfrm>
          <a:prstGeom prst="rect">
            <a:avLst/>
          </a:prstGeom>
        </p:spPr>
      </p:pic>
    </p:spTree>
    <p:extLst>
      <p:ext uri="{BB962C8B-B14F-4D97-AF65-F5344CB8AC3E}">
        <p14:creationId xmlns:p14="http://schemas.microsoft.com/office/powerpoint/2010/main" val="4068383587"/>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secHead" preserve="1">
  <p:cSld name="2. LEFT Chapter/Section Title v4">
    <p:bg>
      <p:bgPr>
        <a:solidFill>
          <a:srgbClr val="C6C6C6"/>
        </a:solidFill>
        <a:effectLst/>
      </p:bgPr>
    </p:bg>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847CC76C-351C-6E9A-031E-E341D69EAFD2}"/>
              </a:ext>
            </a:extLst>
          </p:cNvPr>
          <p:cNvPicPr>
            <a:picLocks noChangeAspect="1"/>
          </p:cNvPicPr>
          <p:nvPr userDrawn="1"/>
        </p:nvPicPr>
        <p:blipFill>
          <a:blip r:embed="rId2">
            <a:alphaModFix amt="61000"/>
            <a:extLst>
              <a:ext uri="{28A0092B-C50C-407E-A947-70E740481C1C}">
                <a14:useLocalDpi xmlns:a14="http://schemas.microsoft.com/office/drawing/2010/main"/>
              </a:ext>
            </a:extLst>
          </a:blip>
          <a:stretch>
            <a:fillRect/>
          </a:stretch>
        </p:blipFill>
        <p:spPr>
          <a:xfrm>
            <a:off x="-3472657" y="-43656"/>
            <a:ext cx="6945313" cy="6945313"/>
          </a:xfrm>
          <a:prstGeom prst="rect">
            <a:avLst/>
          </a:prstGeom>
        </p:spPr>
      </p:pic>
      <p:sp>
        <p:nvSpPr>
          <p:cNvPr id="2" name="Title 1">
            <a:extLst>
              <a:ext uri="{FF2B5EF4-FFF2-40B4-BE49-F238E27FC236}">
                <a16:creationId xmlns:a16="http://schemas.microsoft.com/office/drawing/2014/main" id="{FFDE53D1-E7BE-1A84-05CA-133EDD0B639E}"/>
              </a:ext>
            </a:extLst>
          </p:cNvPr>
          <p:cNvSpPr>
            <a:spLocks noGrp="1"/>
          </p:cNvSpPr>
          <p:nvPr>
            <p:ph type="title"/>
          </p:nvPr>
        </p:nvSpPr>
        <p:spPr>
          <a:xfrm>
            <a:off x="831850" y="857250"/>
            <a:ext cx="10515600" cy="2305040"/>
          </a:xfrm>
        </p:spPr>
        <p:txBody>
          <a:bodyPr anchor="b">
            <a:noAutofit/>
          </a:bodyPr>
          <a:lstStyle>
            <a:lvl1pPr>
              <a:defRPr sz="4800">
                <a:solidFill>
                  <a:srgbClr val="004070"/>
                </a:solidFill>
              </a:defRPr>
            </a:lvl1pPr>
          </a:lstStyle>
          <a:p>
            <a:r>
              <a:rPr lang="en-GB"/>
              <a:t>Click to edit Master title style</a:t>
            </a:r>
            <a:endParaRPr lang="en-US"/>
          </a:p>
        </p:txBody>
      </p:sp>
      <p:sp>
        <p:nvSpPr>
          <p:cNvPr id="3" name="Text Placeholder 2">
            <a:extLst>
              <a:ext uri="{FF2B5EF4-FFF2-40B4-BE49-F238E27FC236}">
                <a16:creationId xmlns:a16="http://schemas.microsoft.com/office/drawing/2014/main" id="{070882C0-C982-6736-089A-236A27116E37}"/>
              </a:ext>
            </a:extLst>
          </p:cNvPr>
          <p:cNvSpPr>
            <a:spLocks noGrp="1"/>
          </p:cNvSpPr>
          <p:nvPr>
            <p:ph type="body" idx="1"/>
          </p:nvPr>
        </p:nvSpPr>
        <p:spPr>
          <a:xfrm>
            <a:off x="831850" y="3194292"/>
            <a:ext cx="10515600" cy="1495173"/>
          </a:xfrm>
        </p:spPr>
        <p:txBody>
          <a:bodyPr>
            <a:noAutofit/>
          </a:bodyPr>
          <a:lstStyle>
            <a:lvl1pPr marL="0" indent="0">
              <a:buNone/>
              <a:defRPr sz="2800">
                <a:solidFill>
                  <a:srgbClr val="004070"/>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GB"/>
              <a:t>Click to edit Master text styles</a:t>
            </a:r>
          </a:p>
        </p:txBody>
      </p:sp>
      <p:pic>
        <p:nvPicPr>
          <p:cNvPr id="7" name="Picture 6">
            <a:extLst>
              <a:ext uri="{FF2B5EF4-FFF2-40B4-BE49-F238E27FC236}">
                <a16:creationId xmlns:a16="http://schemas.microsoft.com/office/drawing/2014/main" id="{8482FC36-512F-F459-1A13-C471CFC8C6D8}"/>
              </a:ext>
            </a:extLst>
          </p:cNvPr>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11282610" y="6022428"/>
            <a:ext cx="516484" cy="516484"/>
          </a:xfrm>
          <a:prstGeom prst="rect">
            <a:avLst/>
          </a:prstGeom>
        </p:spPr>
      </p:pic>
    </p:spTree>
    <p:extLst>
      <p:ext uri="{BB962C8B-B14F-4D97-AF65-F5344CB8AC3E}">
        <p14:creationId xmlns:p14="http://schemas.microsoft.com/office/powerpoint/2010/main" val="548151888"/>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secHead" preserve="1">
  <p:cSld name="2. LEFT Chapter/Section Title v5">
    <p:bg>
      <p:bgPr>
        <a:blipFill dpi="0" rotWithShape="1">
          <a:blip r:embed="rId2" cstate="screen">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FDE53D1-E7BE-1A84-05CA-133EDD0B639E}"/>
              </a:ext>
            </a:extLst>
          </p:cNvPr>
          <p:cNvSpPr>
            <a:spLocks noGrp="1"/>
          </p:cNvSpPr>
          <p:nvPr>
            <p:ph type="title"/>
          </p:nvPr>
        </p:nvSpPr>
        <p:spPr>
          <a:xfrm>
            <a:off x="831850" y="857250"/>
            <a:ext cx="10515600" cy="2305040"/>
          </a:xfrm>
        </p:spPr>
        <p:txBody>
          <a:bodyPr anchor="b">
            <a:noAutofit/>
          </a:bodyPr>
          <a:lstStyle>
            <a:lvl1pPr>
              <a:defRPr sz="4800">
                <a:solidFill>
                  <a:schemeClr val="bg1"/>
                </a:solidFill>
              </a:defRPr>
            </a:lvl1pPr>
          </a:lstStyle>
          <a:p>
            <a:r>
              <a:rPr lang="en-GB"/>
              <a:t>Click to edit Master title style</a:t>
            </a:r>
            <a:endParaRPr lang="en-US"/>
          </a:p>
        </p:txBody>
      </p:sp>
      <p:sp>
        <p:nvSpPr>
          <p:cNvPr id="3" name="Text Placeholder 2">
            <a:extLst>
              <a:ext uri="{FF2B5EF4-FFF2-40B4-BE49-F238E27FC236}">
                <a16:creationId xmlns:a16="http://schemas.microsoft.com/office/drawing/2014/main" id="{070882C0-C982-6736-089A-236A27116E37}"/>
              </a:ext>
            </a:extLst>
          </p:cNvPr>
          <p:cNvSpPr>
            <a:spLocks noGrp="1"/>
          </p:cNvSpPr>
          <p:nvPr>
            <p:ph type="body" idx="1"/>
          </p:nvPr>
        </p:nvSpPr>
        <p:spPr>
          <a:xfrm>
            <a:off x="831850" y="3194292"/>
            <a:ext cx="10515600" cy="1495173"/>
          </a:xfrm>
        </p:spPr>
        <p:txBody>
          <a:bodyPr>
            <a:noAutofit/>
          </a:bodyPr>
          <a:lstStyle>
            <a:lvl1pPr marL="0" indent="0">
              <a:buNone/>
              <a:defRPr sz="2800">
                <a:solidFill>
                  <a:srgbClr val="C6C6C6"/>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GB"/>
              <a:t>Click to edit Master text styles</a:t>
            </a:r>
          </a:p>
        </p:txBody>
      </p:sp>
      <p:pic>
        <p:nvPicPr>
          <p:cNvPr id="6" name="Picture 5">
            <a:extLst>
              <a:ext uri="{FF2B5EF4-FFF2-40B4-BE49-F238E27FC236}">
                <a16:creationId xmlns:a16="http://schemas.microsoft.com/office/drawing/2014/main" id="{FC52B767-3286-90CA-B0F6-81E2597A0458}"/>
              </a:ext>
            </a:extLst>
          </p:cNvPr>
          <p:cNvPicPr>
            <a:picLocks noChangeAspect="1"/>
          </p:cNvPicPr>
          <p:nvPr userDrawn="1"/>
        </p:nvPicPr>
        <p:blipFill>
          <a:blip r:embed="rId3" cstate="screen">
            <a:extLst>
              <a:ext uri="{28A0092B-C50C-407E-A947-70E740481C1C}">
                <a14:useLocalDpi xmlns:a14="http://schemas.microsoft.com/office/drawing/2010/main"/>
              </a:ext>
            </a:extLst>
          </a:blip>
          <a:srcRect/>
          <a:stretch/>
        </p:blipFill>
        <p:spPr>
          <a:xfrm>
            <a:off x="11282610" y="6022428"/>
            <a:ext cx="516484" cy="516484"/>
          </a:xfrm>
          <a:prstGeom prst="rect">
            <a:avLst/>
          </a:prstGeom>
        </p:spPr>
      </p:pic>
    </p:spTree>
    <p:extLst>
      <p:ext uri="{BB962C8B-B14F-4D97-AF65-F5344CB8AC3E}">
        <p14:creationId xmlns:p14="http://schemas.microsoft.com/office/powerpoint/2010/main" val="999904545"/>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3. CENTRE Chapter/Section Title v1">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FDE53D1-E7BE-1A84-05CA-133EDD0B639E}"/>
              </a:ext>
            </a:extLst>
          </p:cNvPr>
          <p:cNvSpPr>
            <a:spLocks noGrp="1"/>
          </p:cNvSpPr>
          <p:nvPr>
            <p:ph type="title"/>
          </p:nvPr>
        </p:nvSpPr>
        <p:spPr>
          <a:xfrm>
            <a:off x="831850" y="857250"/>
            <a:ext cx="10515600" cy="2305040"/>
          </a:xfrm>
        </p:spPr>
        <p:txBody>
          <a:bodyPr anchor="b">
            <a:noAutofit/>
          </a:bodyPr>
          <a:lstStyle>
            <a:lvl1pPr algn="ctr">
              <a:defRPr sz="4800"/>
            </a:lvl1pPr>
          </a:lstStyle>
          <a:p>
            <a:r>
              <a:rPr lang="en-GB"/>
              <a:t>Click to edit Master title style</a:t>
            </a:r>
            <a:endParaRPr lang="en-US"/>
          </a:p>
        </p:txBody>
      </p:sp>
      <p:sp>
        <p:nvSpPr>
          <p:cNvPr id="3" name="Text Placeholder 2">
            <a:extLst>
              <a:ext uri="{FF2B5EF4-FFF2-40B4-BE49-F238E27FC236}">
                <a16:creationId xmlns:a16="http://schemas.microsoft.com/office/drawing/2014/main" id="{070882C0-C982-6736-089A-236A27116E37}"/>
              </a:ext>
            </a:extLst>
          </p:cNvPr>
          <p:cNvSpPr>
            <a:spLocks noGrp="1"/>
          </p:cNvSpPr>
          <p:nvPr>
            <p:ph type="body" idx="1"/>
          </p:nvPr>
        </p:nvSpPr>
        <p:spPr>
          <a:xfrm>
            <a:off x="831850" y="3194292"/>
            <a:ext cx="10515600" cy="1495173"/>
          </a:xfrm>
        </p:spPr>
        <p:txBody>
          <a:bodyPr>
            <a:noAutofit/>
          </a:bodyPr>
          <a:lstStyle>
            <a:lvl1pPr marL="0" indent="0" algn="ctr">
              <a:buNone/>
              <a:defRPr sz="28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GB"/>
              <a:t>Click to edit Master text styles</a:t>
            </a:r>
          </a:p>
        </p:txBody>
      </p:sp>
      <p:pic>
        <p:nvPicPr>
          <p:cNvPr id="7" name="Picture 6">
            <a:extLst>
              <a:ext uri="{FF2B5EF4-FFF2-40B4-BE49-F238E27FC236}">
                <a16:creationId xmlns:a16="http://schemas.microsoft.com/office/drawing/2014/main" id="{8482FC36-512F-F459-1A13-C471CFC8C6D8}"/>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11282610" y="6022428"/>
            <a:ext cx="516484" cy="516484"/>
          </a:xfrm>
          <a:prstGeom prst="rect">
            <a:avLst/>
          </a:prstGeom>
        </p:spPr>
      </p:pic>
    </p:spTree>
    <p:extLst>
      <p:ext uri="{BB962C8B-B14F-4D97-AF65-F5344CB8AC3E}">
        <p14:creationId xmlns:p14="http://schemas.microsoft.com/office/powerpoint/2010/main" val="3100121832"/>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3. CENTRE Chapter/Section Title v2">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770B69A3-E9E9-8432-29C8-42C4E1E9A19B}"/>
              </a:ext>
            </a:extLst>
          </p:cNvPr>
          <p:cNvPicPr>
            <a:picLocks noChangeAspect="1"/>
          </p:cNvPicPr>
          <p:nvPr userDrawn="1"/>
        </p:nvPicPr>
        <p:blipFill>
          <a:blip r:embed="rId2">
            <a:alphaModFix amt="61000"/>
            <a:extLst>
              <a:ext uri="{28A0092B-C50C-407E-A947-70E740481C1C}">
                <a14:useLocalDpi xmlns:a14="http://schemas.microsoft.com/office/drawing/2010/main"/>
              </a:ext>
            </a:extLst>
          </a:blip>
          <a:stretch>
            <a:fillRect/>
          </a:stretch>
        </p:blipFill>
        <p:spPr>
          <a:xfrm>
            <a:off x="-3472657" y="-43656"/>
            <a:ext cx="6945313" cy="6945313"/>
          </a:xfrm>
          <a:prstGeom prst="rect">
            <a:avLst/>
          </a:prstGeom>
        </p:spPr>
      </p:pic>
      <p:sp>
        <p:nvSpPr>
          <p:cNvPr id="2" name="Title 1">
            <a:extLst>
              <a:ext uri="{FF2B5EF4-FFF2-40B4-BE49-F238E27FC236}">
                <a16:creationId xmlns:a16="http://schemas.microsoft.com/office/drawing/2014/main" id="{FFDE53D1-E7BE-1A84-05CA-133EDD0B639E}"/>
              </a:ext>
            </a:extLst>
          </p:cNvPr>
          <p:cNvSpPr>
            <a:spLocks noGrp="1"/>
          </p:cNvSpPr>
          <p:nvPr>
            <p:ph type="title"/>
          </p:nvPr>
        </p:nvSpPr>
        <p:spPr>
          <a:xfrm>
            <a:off x="831850" y="857250"/>
            <a:ext cx="10515600" cy="2305040"/>
          </a:xfrm>
        </p:spPr>
        <p:txBody>
          <a:bodyPr anchor="b">
            <a:noAutofit/>
          </a:bodyPr>
          <a:lstStyle>
            <a:lvl1pPr algn="ctr">
              <a:defRPr sz="4800">
                <a:solidFill>
                  <a:srgbClr val="004070"/>
                </a:solidFill>
              </a:defRPr>
            </a:lvl1pPr>
          </a:lstStyle>
          <a:p>
            <a:r>
              <a:rPr lang="en-GB"/>
              <a:t>Click to edit Master title style</a:t>
            </a:r>
            <a:endParaRPr lang="en-US"/>
          </a:p>
        </p:txBody>
      </p:sp>
      <p:pic>
        <p:nvPicPr>
          <p:cNvPr id="7" name="Picture 6">
            <a:extLst>
              <a:ext uri="{FF2B5EF4-FFF2-40B4-BE49-F238E27FC236}">
                <a16:creationId xmlns:a16="http://schemas.microsoft.com/office/drawing/2014/main" id="{8482FC36-512F-F459-1A13-C471CFC8C6D8}"/>
              </a:ext>
            </a:extLst>
          </p:cNvPr>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11282610" y="6022428"/>
            <a:ext cx="516484" cy="516484"/>
          </a:xfrm>
          <a:prstGeom prst="rect">
            <a:avLst/>
          </a:prstGeom>
        </p:spPr>
      </p:pic>
      <p:sp>
        <p:nvSpPr>
          <p:cNvPr id="6" name="Text Placeholder 2">
            <a:extLst>
              <a:ext uri="{FF2B5EF4-FFF2-40B4-BE49-F238E27FC236}">
                <a16:creationId xmlns:a16="http://schemas.microsoft.com/office/drawing/2014/main" id="{3CEEF5F7-3971-EFD9-93FD-FF6A83AA1D66}"/>
              </a:ext>
            </a:extLst>
          </p:cNvPr>
          <p:cNvSpPr>
            <a:spLocks noGrp="1"/>
          </p:cNvSpPr>
          <p:nvPr>
            <p:ph type="body" idx="10"/>
          </p:nvPr>
        </p:nvSpPr>
        <p:spPr>
          <a:xfrm>
            <a:off x="831850" y="3194291"/>
            <a:ext cx="10515600" cy="1495173"/>
          </a:xfrm>
        </p:spPr>
        <p:txBody>
          <a:bodyPr>
            <a:noAutofit/>
          </a:bodyPr>
          <a:lstStyle>
            <a:lvl1pPr marL="0" indent="0" algn="ctr">
              <a:buNone/>
              <a:defRPr sz="28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GB"/>
              <a:t>Click to edit Master text styles</a:t>
            </a:r>
          </a:p>
        </p:txBody>
      </p:sp>
    </p:spTree>
    <p:extLst>
      <p:ext uri="{BB962C8B-B14F-4D97-AF65-F5344CB8AC3E}">
        <p14:creationId xmlns:p14="http://schemas.microsoft.com/office/powerpoint/2010/main" val="243654665"/>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secHead" preserve="1">
  <p:cSld name="3. CENTRE Chapter/Section Title v3">
    <p:bg>
      <p:bgPr>
        <a:solidFill>
          <a:srgbClr val="004070"/>
        </a:solidFill>
        <a:effectLst/>
      </p:bgPr>
    </p:bg>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FEE2BB0C-F2A5-CB48-0DDF-A0280F2E4075}"/>
              </a:ext>
            </a:extLst>
          </p:cNvPr>
          <p:cNvPicPr>
            <a:picLocks noChangeAspect="1"/>
          </p:cNvPicPr>
          <p:nvPr userDrawn="1"/>
        </p:nvPicPr>
        <p:blipFill>
          <a:blip r:embed="rId2">
            <a:alphaModFix amt="35000"/>
            <a:extLst>
              <a:ext uri="{28A0092B-C50C-407E-A947-70E740481C1C}">
                <a14:useLocalDpi xmlns:a14="http://schemas.microsoft.com/office/drawing/2010/main"/>
              </a:ext>
            </a:extLst>
          </a:blip>
          <a:stretch>
            <a:fillRect/>
          </a:stretch>
        </p:blipFill>
        <p:spPr>
          <a:xfrm>
            <a:off x="-3472657" y="-87313"/>
            <a:ext cx="6945313" cy="6945313"/>
          </a:xfrm>
          <a:prstGeom prst="rect">
            <a:avLst/>
          </a:prstGeom>
        </p:spPr>
      </p:pic>
      <p:sp>
        <p:nvSpPr>
          <p:cNvPr id="2" name="Title 1">
            <a:extLst>
              <a:ext uri="{FF2B5EF4-FFF2-40B4-BE49-F238E27FC236}">
                <a16:creationId xmlns:a16="http://schemas.microsoft.com/office/drawing/2014/main" id="{FFDE53D1-E7BE-1A84-05CA-133EDD0B639E}"/>
              </a:ext>
            </a:extLst>
          </p:cNvPr>
          <p:cNvSpPr>
            <a:spLocks noGrp="1"/>
          </p:cNvSpPr>
          <p:nvPr>
            <p:ph type="title"/>
          </p:nvPr>
        </p:nvSpPr>
        <p:spPr>
          <a:xfrm>
            <a:off x="831850" y="857250"/>
            <a:ext cx="10515600" cy="2305040"/>
          </a:xfrm>
        </p:spPr>
        <p:txBody>
          <a:bodyPr anchor="b">
            <a:noAutofit/>
          </a:bodyPr>
          <a:lstStyle>
            <a:lvl1pPr algn="ctr">
              <a:defRPr sz="4800">
                <a:solidFill>
                  <a:schemeClr val="bg1"/>
                </a:solidFill>
              </a:defRPr>
            </a:lvl1pPr>
          </a:lstStyle>
          <a:p>
            <a:r>
              <a:rPr lang="en-GB"/>
              <a:t>Click to edit Master title style</a:t>
            </a:r>
            <a:endParaRPr lang="en-US"/>
          </a:p>
        </p:txBody>
      </p:sp>
      <p:sp>
        <p:nvSpPr>
          <p:cNvPr id="3" name="Text Placeholder 2">
            <a:extLst>
              <a:ext uri="{FF2B5EF4-FFF2-40B4-BE49-F238E27FC236}">
                <a16:creationId xmlns:a16="http://schemas.microsoft.com/office/drawing/2014/main" id="{070882C0-C982-6736-089A-236A27116E37}"/>
              </a:ext>
            </a:extLst>
          </p:cNvPr>
          <p:cNvSpPr>
            <a:spLocks noGrp="1"/>
          </p:cNvSpPr>
          <p:nvPr>
            <p:ph type="body" idx="1"/>
          </p:nvPr>
        </p:nvSpPr>
        <p:spPr>
          <a:xfrm>
            <a:off x="831850" y="3194292"/>
            <a:ext cx="10515600" cy="1495173"/>
          </a:xfrm>
        </p:spPr>
        <p:txBody>
          <a:bodyPr>
            <a:noAutofit/>
          </a:bodyPr>
          <a:lstStyle>
            <a:lvl1pPr marL="0" indent="0" algn="ctr">
              <a:buNone/>
              <a:defRPr sz="2800">
                <a:solidFill>
                  <a:srgbClr val="C6C6C6"/>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GB"/>
              <a:t>Click to edit Master text styles</a:t>
            </a:r>
          </a:p>
        </p:txBody>
      </p:sp>
      <p:pic>
        <p:nvPicPr>
          <p:cNvPr id="6" name="Picture 5">
            <a:extLst>
              <a:ext uri="{FF2B5EF4-FFF2-40B4-BE49-F238E27FC236}">
                <a16:creationId xmlns:a16="http://schemas.microsoft.com/office/drawing/2014/main" id="{FC52B767-3286-90CA-B0F6-81E2597A0458}"/>
              </a:ext>
            </a:extLst>
          </p:cNvPr>
          <p:cNvPicPr>
            <a:picLocks noChangeAspect="1"/>
          </p:cNvPicPr>
          <p:nvPr userDrawn="1"/>
        </p:nvPicPr>
        <p:blipFill>
          <a:blip r:embed="rId3" cstate="screen">
            <a:extLst>
              <a:ext uri="{28A0092B-C50C-407E-A947-70E740481C1C}">
                <a14:useLocalDpi xmlns:a14="http://schemas.microsoft.com/office/drawing/2010/main"/>
              </a:ext>
            </a:extLst>
          </a:blip>
          <a:srcRect/>
          <a:stretch/>
        </p:blipFill>
        <p:spPr>
          <a:xfrm>
            <a:off x="11282610" y="6022428"/>
            <a:ext cx="516484" cy="516484"/>
          </a:xfrm>
          <a:prstGeom prst="rect">
            <a:avLst/>
          </a:prstGeom>
        </p:spPr>
      </p:pic>
    </p:spTree>
    <p:extLst>
      <p:ext uri="{BB962C8B-B14F-4D97-AF65-F5344CB8AC3E}">
        <p14:creationId xmlns:p14="http://schemas.microsoft.com/office/powerpoint/2010/main" val="233807601"/>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secHead" preserve="1">
  <p:cSld name="3. CENTRE Chapter/Section Title v4">
    <p:bg>
      <p:bgPr>
        <a:solidFill>
          <a:srgbClr val="C6C6C6"/>
        </a:solidFill>
        <a:effectLst/>
      </p:bgPr>
    </p:bg>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770B69A3-E9E9-8432-29C8-42C4E1E9A19B}"/>
              </a:ext>
            </a:extLst>
          </p:cNvPr>
          <p:cNvPicPr>
            <a:picLocks noChangeAspect="1"/>
          </p:cNvPicPr>
          <p:nvPr userDrawn="1"/>
        </p:nvPicPr>
        <p:blipFill>
          <a:blip r:embed="rId2">
            <a:alphaModFix amt="61000"/>
            <a:extLst>
              <a:ext uri="{28A0092B-C50C-407E-A947-70E740481C1C}">
                <a14:useLocalDpi xmlns:a14="http://schemas.microsoft.com/office/drawing/2010/main"/>
              </a:ext>
            </a:extLst>
          </a:blip>
          <a:stretch>
            <a:fillRect/>
          </a:stretch>
        </p:blipFill>
        <p:spPr>
          <a:xfrm>
            <a:off x="-3472657" y="-43656"/>
            <a:ext cx="6945313" cy="6945313"/>
          </a:xfrm>
          <a:prstGeom prst="rect">
            <a:avLst/>
          </a:prstGeom>
        </p:spPr>
      </p:pic>
      <p:sp>
        <p:nvSpPr>
          <p:cNvPr id="2" name="Title 1">
            <a:extLst>
              <a:ext uri="{FF2B5EF4-FFF2-40B4-BE49-F238E27FC236}">
                <a16:creationId xmlns:a16="http://schemas.microsoft.com/office/drawing/2014/main" id="{FFDE53D1-E7BE-1A84-05CA-133EDD0B639E}"/>
              </a:ext>
            </a:extLst>
          </p:cNvPr>
          <p:cNvSpPr>
            <a:spLocks noGrp="1"/>
          </p:cNvSpPr>
          <p:nvPr>
            <p:ph type="title"/>
          </p:nvPr>
        </p:nvSpPr>
        <p:spPr>
          <a:xfrm>
            <a:off x="831850" y="857250"/>
            <a:ext cx="10515600" cy="2305040"/>
          </a:xfrm>
        </p:spPr>
        <p:txBody>
          <a:bodyPr anchor="b">
            <a:noAutofit/>
          </a:bodyPr>
          <a:lstStyle>
            <a:lvl1pPr algn="ctr">
              <a:defRPr sz="4800">
                <a:solidFill>
                  <a:srgbClr val="004070"/>
                </a:solidFill>
              </a:defRPr>
            </a:lvl1pPr>
          </a:lstStyle>
          <a:p>
            <a:r>
              <a:rPr lang="en-GB"/>
              <a:t>Click to edit Master title style</a:t>
            </a:r>
            <a:endParaRPr lang="en-US"/>
          </a:p>
        </p:txBody>
      </p:sp>
      <p:sp>
        <p:nvSpPr>
          <p:cNvPr id="3" name="Text Placeholder 2">
            <a:extLst>
              <a:ext uri="{FF2B5EF4-FFF2-40B4-BE49-F238E27FC236}">
                <a16:creationId xmlns:a16="http://schemas.microsoft.com/office/drawing/2014/main" id="{070882C0-C982-6736-089A-236A27116E37}"/>
              </a:ext>
            </a:extLst>
          </p:cNvPr>
          <p:cNvSpPr>
            <a:spLocks noGrp="1"/>
          </p:cNvSpPr>
          <p:nvPr>
            <p:ph type="body" idx="1"/>
          </p:nvPr>
        </p:nvSpPr>
        <p:spPr>
          <a:xfrm>
            <a:off x="831850" y="3194292"/>
            <a:ext cx="10515600" cy="1495173"/>
          </a:xfrm>
        </p:spPr>
        <p:txBody>
          <a:bodyPr>
            <a:noAutofit/>
          </a:bodyPr>
          <a:lstStyle>
            <a:lvl1pPr marL="0" indent="0" algn="ctr">
              <a:buNone/>
              <a:defRPr sz="2800">
                <a:solidFill>
                  <a:srgbClr val="004070"/>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GB"/>
              <a:t>Click to edit Master text styles</a:t>
            </a:r>
          </a:p>
        </p:txBody>
      </p:sp>
      <p:pic>
        <p:nvPicPr>
          <p:cNvPr id="7" name="Picture 6">
            <a:extLst>
              <a:ext uri="{FF2B5EF4-FFF2-40B4-BE49-F238E27FC236}">
                <a16:creationId xmlns:a16="http://schemas.microsoft.com/office/drawing/2014/main" id="{8482FC36-512F-F459-1A13-C471CFC8C6D8}"/>
              </a:ext>
            </a:extLst>
          </p:cNvPr>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11282610" y="6022428"/>
            <a:ext cx="516484" cy="516484"/>
          </a:xfrm>
          <a:prstGeom prst="rect">
            <a:avLst/>
          </a:prstGeom>
        </p:spPr>
      </p:pic>
    </p:spTree>
    <p:extLst>
      <p:ext uri="{BB962C8B-B14F-4D97-AF65-F5344CB8AC3E}">
        <p14:creationId xmlns:p14="http://schemas.microsoft.com/office/powerpoint/2010/main" val="588949120"/>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secHead" preserve="1">
  <p:cSld name="3. CENTRE Chapter/Section Title v5">
    <p:bg>
      <p:bgPr>
        <a:blipFill dpi="0" rotWithShape="1">
          <a:blip r:embed="rId2" cstate="screen">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FDE53D1-E7BE-1A84-05CA-133EDD0B639E}"/>
              </a:ext>
            </a:extLst>
          </p:cNvPr>
          <p:cNvSpPr>
            <a:spLocks noGrp="1"/>
          </p:cNvSpPr>
          <p:nvPr>
            <p:ph type="title"/>
          </p:nvPr>
        </p:nvSpPr>
        <p:spPr>
          <a:xfrm>
            <a:off x="831850" y="857250"/>
            <a:ext cx="10515600" cy="2305040"/>
          </a:xfrm>
        </p:spPr>
        <p:txBody>
          <a:bodyPr anchor="b">
            <a:noAutofit/>
          </a:bodyPr>
          <a:lstStyle>
            <a:lvl1pPr algn="ctr">
              <a:defRPr sz="4800">
                <a:solidFill>
                  <a:schemeClr val="bg1"/>
                </a:solidFill>
              </a:defRPr>
            </a:lvl1pPr>
          </a:lstStyle>
          <a:p>
            <a:r>
              <a:rPr lang="en-GB"/>
              <a:t>Click to edit Master title style</a:t>
            </a:r>
            <a:endParaRPr lang="en-US"/>
          </a:p>
        </p:txBody>
      </p:sp>
      <p:sp>
        <p:nvSpPr>
          <p:cNvPr id="3" name="Text Placeholder 2">
            <a:extLst>
              <a:ext uri="{FF2B5EF4-FFF2-40B4-BE49-F238E27FC236}">
                <a16:creationId xmlns:a16="http://schemas.microsoft.com/office/drawing/2014/main" id="{070882C0-C982-6736-089A-236A27116E37}"/>
              </a:ext>
            </a:extLst>
          </p:cNvPr>
          <p:cNvSpPr>
            <a:spLocks noGrp="1"/>
          </p:cNvSpPr>
          <p:nvPr>
            <p:ph type="body" idx="1"/>
          </p:nvPr>
        </p:nvSpPr>
        <p:spPr>
          <a:xfrm>
            <a:off x="831850" y="3194292"/>
            <a:ext cx="10515600" cy="1495173"/>
          </a:xfrm>
        </p:spPr>
        <p:txBody>
          <a:bodyPr>
            <a:noAutofit/>
          </a:bodyPr>
          <a:lstStyle>
            <a:lvl1pPr marL="0" indent="0" algn="ctr">
              <a:buNone/>
              <a:defRPr sz="2800">
                <a:solidFill>
                  <a:srgbClr val="C6C6C6"/>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GB"/>
              <a:t>Click to edit Master text styles</a:t>
            </a:r>
          </a:p>
        </p:txBody>
      </p:sp>
      <p:pic>
        <p:nvPicPr>
          <p:cNvPr id="6" name="Picture 5">
            <a:extLst>
              <a:ext uri="{FF2B5EF4-FFF2-40B4-BE49-F238E27FC236}">
                <a16:creationId xmlns:a16="http://schemas.microsoft.com/office/drawing/2014/main" id="{FC52B767-3286-90CA-B0F6-81E2597A0458}"/>
              </a:ext>
            </a:extLst>
          </p:cNvPr>
          <p:cNvPicPr>
            <a:picLocks noChangeAspect="1"/>
          </p:cNvPicPr>
          <p:nvPr userDrawn="1"/>
        </p:nvPicPr>
        <p:blipFill>
          <a:blip r:embed="rId3" cstate="screen">
            <a:extLst>
              <a:ext uri="{28A0092B-C50C-407E-A947-70E740481C1C}">
                <a14:useLocalDpi xmlns:a14="http://schemas.microsoft.com/office/drawing/2010/main"/>
              </a:ext>
            </a:extLst>
          </a:blip>
          <a:srcRect/>
          <a:stretch/>
        </p:blipFill>
        <p:spPr>
          <a:xfrm>
            <a:off x="11282610" y="6022428"/>
            <a:ext cx="516484" cy="516484"/>
          </a:xfrm>
          <a:prstGeom prst="rect">
            <a:avLst/>
          </a:prstGeom>
        </p:spPr>
      </p:pic>
    </p:spTree>
    <p:extLst>
      <p:ext uri="{BB962C8B-B14F-4D97-AF65-F5344CB8AC3E}">
        <p14:creationId xmlns:p14="http://schemas.microsoft.com/office/powerpoint/2010/main" val="3754999426"/>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3. Content - Title &amp; copy">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C5269135-13A7-AEBB-2E5F-CBB4EC8655B7}"/>
              </a:ext>
            </a:extLst>
          </p:cNvPr>
          <p:cNvPicPr>
            <a:picLocks noChangeAspect="1"/>
          </p:cNvPicPr>
          <p:nvPr userDrawn="1"/>
        </p:nvPicPr>
        <p:blipFill>
          <a:blip r:embed="rId2">
            <a:alphaModFix amt="61000"/>
            <a:extLst>
              <a:ext uri="{28A0092B-C50C-407E-A947-70E740481C1C}">
                <a14:useLocalDpi xmlns:a14="http://schemas.microsoft.com/office/drawing/2010/main"/>
              </a:ext>
            </a:extLst>
          </a:blip>
          <a:stretch>
            <a:fillRect/>
          </a:stretch>
        </p:blipFill>
        <p:spPr>
          <a:xfrm>
            <a:off x="-3472657" y="-43656"/>
            <a:ext cx="6945313" cy="6945313"/>
          </a:xfrm>
          <a:prstGeom prst="rect">
            <a:avLst/>
          </a:prstGeom>
        </p:spPr>
      </p:pic>
      <p:pic>
        <p:nvPicPr>
          <p:cNvPr id="4" name="Picture 3">
            <a:extLst>
              <a:ext uri="{FF2B5EF4-FFF2-40B4-BE49-F238E27FC236}">
                <a16:creationId xmlns:a16="http://schemas.microsoft.com/office/drawing/2014/main" id="{47E99AF2-62F7-9DF1-F3B8-842320290078}"/>
              </a:ext>
            </a:extLst>
          </p:cNvPr>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11282610" y="6022428"/>
            <a:ext cx="516484" cy="516484"/>
          </a:xfrm>
          <a:prstGeom prst="rect">
            <a:avLst/>
          </a:prstGeom>
        </p:spPr>
      </p:pic>
      <p:sp>
        <p:nvSpPr>
          <p:cNvPr id="15" name="Text Placeholder 21">
            <a:extLst>
              <a:ext uri="{FF2B5EF4-FFF2-40B4-BE49-F238E27FC236}">
                <a16:creationId xmlns:a16="http://schemas.microsoft.com/office/drawing/2014/main" id="{7AF34530-4503-CE48-AD1E-B8848F00C0AF}"/>
              </a:ext>
            </a:extLst>
          </p:cNvPr>
          <p:cNvSpPr>
            <a:spLocks noGrp="1"/>
          </p:cNvSpPr>
          <p:nvPr>
            <p:ph type="body" sz="quarter" idx="11" hasCustomPrompt="1"/>
          </p:nvPr>
        </p:nvSpPr>
        <p:spPr>
          <a:xfrm>
            <a:off x="737744" y="651466"/>
            <a:ext cx="10789691" cy="690154"/>
          </a:xfrm>
          <a:prstGeom prst="rect">
            <a:avLst/>
          </a:prstGeom>
        </p:spPr>
        <p:txBody>
          <a:bodyPr anchor="t">
            <a:noAutofit/>
          </a:bodyPr>
          <a:lstStyle>
            <a:lvl1pPr marL="0" indent="0" algn="l">
              <a:buNone/>
              <a:defRPr sz="4000">
                <a:solidFill>
                  <a:srgbClr val="00406E"/>
                </a:solidFill>
                <a:latin typeface="DM Serif Display" pitchFamily="2" charset="0"/>
              </a:defRPr>
            </a:lvl1pPr>
          </a:lstStyle>
          <a:p>
            <a:pPr lvl="0"/>
            <a:r>
              <a:rPr lang="en-US"/>
              <a:t>Slide title</a:t>
            </a:r>
          </a:p>
        </p:txBody>
      </p:sp>
      <p:sp>
        <p:nvSpPr>
          <p:cNvPr id="16" name="Text Placeholder 21">
            <a:extLst>
              <a:ext uri="{FF2B5EF4-FFF2-40B4-BE49-F238E27FC236}">
                <a16:creationId xmlns:a16="http://schemas.microsoft.com/office/drawing/2014/main" id="{52BB4C63-BA63-D044-8EA4-DDFC26BF8E4F}"/>
              </a:ext>
            </a:extLst>
          </p:cNvPr>
          <p:cNvSpPr>
            <a:spLocks noGrp="1"/>
          </p:cNvSpPr>
          <p:nvPr>
            <p:ph type="body" sz="quarter" idx="12"/>
          </p:nvPr>
        </p:nvSpPr>
        <p:spPr>
          <a:xfrm>
            <a:off x="737744" y="1681779"/>
            <a:ext cx="10789691" cy="3962226"/>
          </a:xfrm>
          <a:prstGeom prst="rect">
            <a:avLst/>
          </a:prstGeom>
        </p:spPr>
        <p:txBody>
          <a:bodyPr anchor="t">
            <a:noAutofit/>
          </a:bodyPr>
          <a:lstStyle>
            <a:lvl1pPr marL="0" indent="0" algn="l">
              <a:lnSpc>
                <a:spcPct val="100000"/>
              </a:lnSpc>
              <a:spcBef>
                <a:spcPts val="0"/>
              </a:spcBef>
              <a:buNone/>
              <a:defRPr sz="2800" b="0" i="0">
                <a:solidFill>
                  <a:srgbClr val="00406E"/>
                </a:solidFill>
                <a:latin typeface="Source Sans Pro" panose="020B0503030403020204" pitchFamily="34" charset="0"/>
                <a:ea typeface="Source Sans Pro" panose="020B0503030403020204" pitchFamily="34" charset="0"/>
              </a:defRPr>
            </a:lvl1pPr>
          </a:lstStyle>
          <a:p>
            <a:pPr lvl="0"/>
            <a:r>
              <a:rPr lang="en-GB"/>
              <a:t>Click to edit Master text styles</a:t>
            </a:r>
          </a:p>
          <a:p>
            <a:pPr lvl="0"/>
            <a:endParaRPr lang="en-US"/>
          </a:p>
          <a:p>
            <a:pPr lvl="0"/>
            <a:r>
              <a:rPr lang="en-US"/>
              <a:t>• Ut </a:t>
            </a:r>
            <a:r>
              <a:rPr lang="en-US" err="1"/>
              <a:t>wisi</a:t>
            </a:r>
            <a:r>
              <a:rPr lang="en-US"/>
              <a:t> </a:t>
            </a:r>
            <a:r>
              <a:rPr lang="en-US" err="1"/>
              <a:t>enim</a:t>
            </a:r>
            <a:r>
              <a:rPr lang="en-US"/>
              <a:t> ad minim </a:t>
            </a:r>
            <a:r>
              <a:rPr lang="en-US" err="1"/>
              <a:t>veniam</a:t>
            </a:r>
            <a:endParaRPr lang="en-US"/>
          </a:p>
          <a:p>
            <a:pPr lvl="0"/>
            <a:r>
              <a:rPr lang="en-US"/>
              <a:t>• </a:t>
            </a:r>
            <a:r>
              <a:rPr lang="en-US" err="1"/>
              <a:t>Quis</a:t>
            </a:r>
            <a:r>
              <a:rPr lang="en-US"/>
              <a:t> </a:t>
            </a:r>
            <a:r>
              <a:rPr lang="en-US" err="1"/>
              <a:t>nostrud</a:t>
            </a:r>
            <a:r>
              <a:rPr lang="en-US"/>
              <a:t> </a:t>
            </a:r>
            <a:r>
              <a:rPr lang="en-US" err="1"/>
              <a:t>exerci</a:t>
            </a:r>
            <a:r>
              <a:rPr lang="en-US"/>
              <a:t> </a:t>
            </a:r>
            <a:r>
              <a:rPr lang="en-US" err="1"/>
              <a:t>tation</a:t>
            </a:r>
            <a:r>
              <a:rPr lang="en-US"/>
              <a:t> </a:t>
            </a:r>
            <a:r>
              <a:rPr lang="en-US" err="1"/>
              <a:t>ullamcorper</a:t>
            </a:r>
            <a:endParaRPr lang="en-US"/>
          </a:p>
          <a:p>
            <a:pPr lvl="0"/>
            <a:r>
              <a:rPr lang="en-US"/>
              <a:t>• </a:t>
            </a:r>
            <a:r>
              <a:rPr lang="en-US" err="1"/>
              <a:t>Suscipit</a:t>
            </a:r>
            <a:r>
              <a:rPr lang="en-US"/>
              <a:t> </a:t>
            </a:r>
            <a:r>
              <a:rPr lang="en-US" err="1"/>
              <a:t>lobortis</a:t>
            </a:r>
            <a:r>
              <a:rPr lang="en-US"/>
              <a:t> </a:t>
            </a:r>
            <a:r>
              <a:rPr lang="en-US" err="1"/>
              <a:t>nisl</a:t>
            </a:r>
            <a:r>
              <a:rPr lang="en-US"/>
              <a:t> </a:t>
            </a:r>
            <a:r>
              <a:rPr lang="en-US" err="1"/>
              <a:t>ut</a:t>
            </a:r>
            <a:r>
              <a:rPr lang="en-US"/>
              <a:t> </a:t>
            </a:r>
            <a:r>
              <a:rPr lang="en-US" err="1"/>
              <a:t>aliquip</a:t>
            </a:r>
            <a:r>
              <a:rPr lang="en-US"/>
              <a:t> ex </a:t>
            </a:r>
            <a:r>
              <a:rPr lang="en-US" err="1"/>
              <a:t>ea</a:t>
            </a:r>
            <a:r>
              <a:rPr lang="en-US"/>
              <a:t> </a:t>
            </a:r>
            <a:r>
              <a:rPr lang="en-US" err="1"/>
              <a:t>commodo</a:t>
            </a:r>
            <a:endParaRPr lang="en-US"/>
          </a:p>
        </p:txBody>
      </p:sp>
    </p:spTree>
    <p:extLst>
      <p:ext uri="{BB962C8B-B14F-4D97-AF65-F5344CB8AC3E}">
        <p14:creationId xmlns:p14="http://schemas.microsoft.com/office/powerpoint/2010/main" val="2336381188"/>
      </p:ext>
    </p:extLst>
  </p:cSld>
  <p:clrMapOvr>
    <a:masterClrMapping/>
  </p:clrMapOvr>
  <p:extLst>
    <p:ext uri="{DCECCB84-F9BA-43D5-87BE-67443E8EF086}">
      <p15:sldGuideLst xmlns:p15="http://schemas.microsoft.com/office/powerpoint/2012/main">
        <p15:guide id="1" orient="horz" pos="3952">
          <p15:clr>
            <a:srgbClr val="FBAE40"/>
          </p15:clr>
        </p15:guide>
        <p15:guide id="2" pos="3840">
          <p15:clr>
            <a:srgbClr val="FBAE40"/>
          </p15:clr>
        </p15:guide>
        <p15:guide id="3" pos="529">
          <p15:clr>
            <a:srgbClr val="FBAE40"/>
          </p15:clr>
        </p15:guide>
      </p15:sldGuideLst>
    </p:ext>
  </p:extLst>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3. Content - Continuation copy">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A0CF62A9-6405-20B8-68E9-29ACAA137EC0}"/>
              </a:ext>
            </a:extLst>
          </p:cNvPr>
          <p:cNvPicPr>
            <a:picLocks noChangeAspect="1"/>
          </p:cNvPicPr>
          <p:nvPr userDrawn="1"/>
        </p:nvPicPr>
        <p:blipFill>
          <a:blip r:embed="rId2">
            <a:alphaModFix amt="61000"/>
            <a:extLst>
              <a:ext uri="{28A0092B-C50C-407E-A947-70E740481C1C}">
                <a14:useLocalDpi xmlns:a14="http://schemas.microsoft.com/office/drawing/2010/main"/>
              </a:ext>
            </a:extLst>
          </a:blip>
          <a:stretch>
            <a:fillRect/>
          </a:stretch>
        </p:blipFill>
        <p:spPr>
          <a:xfrm>
            <a:off x="-3472657" y="-43656"/>
            <a:ext cx="6945313" cy="6945313"/>
          </a:xfrm>
          <a:prstGeom prst="rect">
            <a:avLst/>
          </a:prstGeom>
        </p:spPr>
      </p:pic>
      <p:pic>
        <p:nvPicPr>
          <p:cNvPr id="4" name="Picture 3">
            <a:extLst>
              <a:ext uri="{FF2B5EF4-FFF2-40B4-BE49-F238E27FC236}">
                <a16:creationId xmlns:a16="http://schemas.microsoft.com/office/drawing/2014/main" id="{47E99AF2-62F7-9DF1-F3B8-842320290078}"/>
              </a:ext>
            </a:extLst>
          </p:cNvPr>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11282610" y="6022428"/>
            <a:ext cx="516484" cy="516484"/>
          </a:xfrm>
          <a:prstGeom prst="rect">
            <a:avLst/>
          </a:prstGeom>
        </p:spPr>
      </p:pic>
      <p:sp>
        <p:nvSpPr>
          <p:cNvPr id="16" name="Text Placeholder 21">
            <a:extLst>
              <a:ext uri="{FF2B5EF4-FFF2-40B4-BE49-F238E27FC236}">
                <a16:creationId xmlns:a16="http://schemas.microsoft.com/office/drawing/2014/main" id="{52BB4C63-BA63-D044-8EA4-DDFC26BF8E4F}"/>
              </a:ext>
            </a:extLst>
          </p:cNvPr>
          <p:cNvSpPr>
            <a:spLocks noGrp="1"/>
          </p:cNvSpPr>
          <p:nvPr>
            <p:ph type="body" sz="quarter" idx="12"/>
          </p:nvPr>
        </p:nvSpPr>
        <p:spPr>
          <a:xfrm>
            <a:off x="737744" y="651466"/>
            <a:ext cx="10789691" cy="4992539"/>
          </a:xfrm>
          <a:prstGeom prst="rect">
            <a:avLst/>
          </a:prstGeom>
        </p:spPr>
        <p:txBody>
          <a:bodyPr anchor="t">
            <a:noAutofit/>
          </a:bodyPr>
          <a:lstStyle>
            <a:lvl1pPr marL="0" indent="0" algn="l">
              <a:lnSpc>
                <a:spcPct val="100000"/>
              </a:lnSpc>
              <a:spcBef>
                <a:spcPts val="0"/>
              </a:spcBef>
              <a:buNone/>
              <a:defRPr sz="2800" b="0" i="0">
                <a:solidFill>
                  <a:srgbClr val="00406E"/>
                </a:solidFill>
                <a:latin typeface="Source Sans Pro" panose="020B0503030403020204" pitchFamily="34" charset="0"/>
                <a:ea typeface="Source Sans Pro" panose="020B0503030403020204" pitchFamily="34" charset="0"/>
              </a:defRPr>
            </a:lvl1pPr>
          </a:lstStyle>
          <a:p>
            <a:pPr lvl="0"/>
            <a:r>
              <a:rPr lang="en-GB"/>
              <a:t>Click to edit Master text styles</a:t>
            </a:r>
          </a:p>
          <a:p>
            <a:pPr lvl="0"/>
            <a:endParaRPr lang="en-US"/>
          </a:p>
          <a:p>
            <a:pPr lvl="0"/>
            <a:r>
              <a:rPr lang="en-US"/>
              <a:t>• Ut </a:t>
            </a:r>
            <a:r>
              <a:rPr lang="en-US" err="1"/>
              <a:t>wisi</a:t>
            </a:r>
            <a:r>
              <a:rPr lang="en-US"/>
              <a:t> </a:t>
            </a:r>
            <a:r>
              <a:rPr lang="en-US" err="1"/>
              <a:t>enim</a:t>
            </a:r>
            <a:r>
              <a:rPr lang="en-US"/>
              <a:t> ad minim </a:t>
            </a:r>
            <a:r>
              <a:rPr lang="en-US" err="1"/>
              <a:t>veniam</a:t>
            </a:r>
            <a:endParaRPr lang="en-US"/>
          </a:p>
          <a:p>
            <a:pPr lvl="0"/>
            <a:r>
              <a:rPr lang="en-US"/>
              <a:t>• </a:t>
            </a:r>
            <a:r>
              <a:rPr lang="en-US" err="1"/>
              <a:t>Quis</a:t>
            </a:r>
            <a:r>
              <a:rPr lang="en-US"/>
              <a:t> </a:t>
            </a:r>
            <a:r>
              <a:rPr lang="en-US" err="1"/>
              <a:t>nostrud</a:t>
            </a:r>
            <a:r>
              <a:rPr lang="en-US"/>
              <a:t> </a:t>
            </a:r>
            <a:r>
              <a:rPr lang="en-US" err="1"/>
              <a:t>exerci</a:t>
            </a:r>
            <a:r>
              <a:rPr lang="en-US"/>
              <a:t> </a:t>
            </a:r>
            <a:r>
              <a:rPr lang="en-US" err="1"/>
              <a:t>tation</a:t>
            </a:r>
            <a:r>
              <a:rPr lang="en-US"/>
              <a:t> </a:t>
            </a:r>
            <a:r>
              <a:rPr lang="en-US" err="1"/>
              <a:t>ullamcorper</a:t>
            </a:r>
            <a:endParaRPr lang="en-US"/>
          </a:p>
          <a:p>
            <a:pPr lvl="0"/>
            <a:r>
              <a:rPr lang="en-US"/>
              <a:t>• </a:t>
            </a:r>
            <a:r>
              <a:rPr lang="en-US" err="1"/>
              <a:t>Suscipit</a:t>
            </a:r>
            <a:r>
              <a:rPr lang="en-US"/>
              <a:t> </a:t>
            </a:r>
            <a:r>
              <a:rPr lang="en-US" err="1"/>
              <a:t>lobortis</a:t>
            </a:r>
            <a:r>
              <a:rPr lang="en-US"/>
              <a:t> </a:t>
            </a:r>
            <a:r>
              <a:rPr lang="en-US" err="1"/>
              <a:t>nisl</a:t>
            </a:r>
            <a:r>
              <a:rPr lang="en-US"/>
              <a:t> </a:t>
            </a:r>
            <a:r>
              <a:rPr lang="en-US" err="1"/>
              <a:t>ut</a:t>
            </a:r>
            <a:r>
              <a:rPr lang="en-US"/>
              <a:t> </a:t>
            </a:r>
            <a:r>
              <a:rPr lang="en-US" err="1"/>
              <a:t>aliquip</a:t>
            </a:r>
            <a:r>
              <a:rPr lang="en-US"/>
              <a:t> ex </a:t>
            </a:r>
            <a:r>
              <a:rPr lang="en-US" err="1"/>
              <a:t>ea</a:t>
            </a:r>
            <a:r>
              <a:rPr lang="en-US"/>
              <a:t> </a:t>
            </a:r>
            <a:r>
              <a:rPr lang="en-US" err="1"/>
              <a:t>commodo</a:t>
            </a:r>
            <a:endParaRPr lang="en-US"/>
          </a:p>
        </p:txBody>
      </p:sp>
    </p:spTree>
    <p:extLst>
      <p:ext uri="{BB962C8B-B14F-4D97-AF65-F5344CB8AC3E}">
        <p14:creationId xmlns:p14="http://schemas.microsoft.com/office/powerpoint/2010/main" val="876430799"/>
      </p:ext>
    </p:extLst>
  </p:cSld>
  <p:clrMapOvr>
    <a:masterClrMapping/>
  </p:clrMapOvr>
  <p:extLst>
    <p:ext uri="{DCECCB84-F9BA-43D5-87BE-67443E8EF086}">
      <p15:sldGuideLst xmlns:p15="http://schemas.microsoft.com/office/powerpoint/2012/main">
        <p15:guide id="1" orient="horz" pos="3952">
          <p15:clr>
            <a:srgbClr val="FBAE40"/>
          </p15:clr>
        </p15:guide>
        <p15:guide id="2" pos="3840">
          <p15:clr>
            <a:srgbClr val="FBAE40"/>
          </p15:clr>
        </p15:guide>
        <p15:guide id="3" pos="529">
          <p15:clr>
            <a:srgbClr val="FBAE40"/>
          </p15:clr>
        </p15:guide>
      </p15:sldGuideLst>
    </p:ext>
  </p:extLst>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3. Content - Title &amp; copy (2 column)">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C7F98BE4-3F69-D82B-2FD9-8B054205B745}"/>
              </a:ext>
            </a:extLst>
          </p:cNvPr>
          <p:cNvPicPr>
            <a:picLocks noChangeAspect="1"/>
          </p:cNvPicPr>
          <p:nvPr userDrawn="1"/>
        </p:nvPicPr>
        <p:blipFill>
          <a:blip r:embed="rId2">
            <a:alphaModFix amt="61000"/>
            <a:extLst>
              <a:ext uri="{28A0092B-C50C-407E-A947-70E740481C1C}">
                <a14:useLocalDpi xmlns:a14="http://schemas.microsoft.com/office/drawing/2010/main"/>
              </a:ext>
            </a:extLst>
          </a:blip>
          <a:stretch>
            <a:fillRect/>
          </a:stretch>
        </p:blipFill>
        <p:spPr>
          <a:xfrm>
            <a:off x="-3472657" y="-43656"/>
            <a:ext cx="6945313" cy="6945313"/>
          </a:xfrm>
          <a:prstGeom prst="rect">
            <a:avLst/>
          </a:prstGeom>
        </p:spPr>
      </p:pic>
      <p:pic>
        <p:nvPicPr>
          <p:cNvPr id="4" name="Picture 3">
            <a:extLst>
              <a:ext uri="{FF2B5EF4-FFF2-40B4-BE49-F238E27FC236}">
                <a16:creationId xmlns:a16="http://schemas.microsoft.com/office/drawing/2014/main" id="{47E99AF2-62F7-9DF1-F3B8-842320290078}"/>
              </a:ext>
            </a:extLst>
          </p:cNvPr>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11282610" y="6022428"/>
            <a:ext cx="516484" cy="516484"/>
          </a:xfrm>
          <a:prstGeom prst="rect">
            <a:avLst/>
          </a:prstGeom>
        </p:spPr>
      </p:pic>
      <p:sp>
        <p:nvSpPr>
          <p:cNvPr id="15" name="Text Placeholder 21">
            <a:extLst>
              <a:ext uri="{FF2B5EF4-FFF2-40B4-BE49-F238E27FC236}">
                <a16:creationId xmlns:a16="http://schemas.microsoft.com/office/drawing/2014/main" id="{7AF34530-4503-CE48-AD1E-B8848F00C0AF}"/>
              </a:ext>
            </a:extLst>
          </p:cNvPr>
          <p:cNvSpPr>
            <a:spLocks noGrp="1"/>
          </p:cNvSpPr>
          <p:nvPr>
            <p:ph type="body" sz="quarter" idx="11" hasCustomPrompt="1"/>
          </p:nvPr>
        </p:nvSpPr>
        <p:spPr>
          <a:xfrm>
            <a:off x="737744" y="651466"/>
            <a:ext cx="10789691" cy="690154"/>
          </a:xfrm>
          <a:prstGeom prst="rect">
            <a:avLst/>
          </a:prstGeom>
        </p:spPr>
        <p:txBody>
          <a:bodyPr anchor="t">
            <a:noAutofit/>
          </a:bodyPr>
          <a:lstStyle>
            <a:lvl1pPr marL="0" indent="0" algn="l">
              <a:buNone/>
              <a:defRPr sz="4000">
                <a:solidFill>
                  <a:srgbClr val="00406E"/>
                </a:solidFill>
                <a:latin typeface="DM Serif Display" pitchFamily="2" charset="0"/>
              </a:defRPr>
            </a:lvl1pPr>
          </a:lstStyle>
          <a:p>
            <a:pPr lvl="0"/>
            <a:r>
              <a:rPr lang="en-US"/>
              <a:t>Slide title</a:t>
            </a:r>
          </a:p>
        </p:txBody>
      </p:sp>
      <p:sp>
        <p:nvSpPr>
          <p:cNvPr id="16" name="Text Placeholder 21">
            <a:extLst>
              <a:ext uri="{FF2B5EF4-FFF2-40B4-BE49-F238E27FC236}">
                <a16:creationId xmlns:a16="http://schemas.microsoft.com/office/drawing/2014/main" id="{52BB4C63-BA63-D044-8EA4-DDFC26BF8E4F}"/>
              </a:ext>
            </a:extLst>
          </p:cNvPr>
          <p:cNvSpPr>
            <a:spLocks noGrp="1"/>
          </p:cNvSpPr>
          <p:nvPr>
            <p:ph type="body" sz="quarter" idx="12"/>
          </p:nvPr>
        </p:nvSpPr>
        <p:spPr>
          <a:xfrm>
            <a:off x="737744" y="1681779"/>
            <a:ext cx="5241715" cy="3962226"/>
          </a:xfrm>
          <a:prstGeom prst="rect">
            <a:avLst/>
          </a:prstGeom>
        </p:spPr>
        <p:txBody>
          <a:bodyPr anchor="t">
            <a:noAutofit/>
          </a:bodyPr>
          <a:lstStyle>
            <a:lvl1pPr marL="0" indent="0" algn="l">
              <a:lnSpc>
                <a:spcPct val="100000"/>
              </a:lnSpc>
              <a:spcBef>
                <a:spcPts val="0"/>
              </a:spcBef>
              <a:buNone/>
              <a:defRPr sz="2800" b="0" i="0">
                <a:solidFill>
                  <a:srgbClr val="00406E"/>
                </a:solidFill>
                <a:latin typeface="Source Sans Pro" panose="020B0503030403020204" pitchFamily="34" charset="0"/>
                <a:ea typeface="Source Sans Pro" panose="020B0503030403020204" pitchFamily="34" charset="0"/>
              </a:defRPr>
            </a:lvl1pPr>
          </a:lstStyle>
          <a:p>
            <a:pPr lvl="0"/>
            <a:r>
              <a:rPr lang="en-GB"/>
              <a:t>Click to edit Master text styles</a:t>
            </a:r>
          </a:p>
          <a:p>
            <a:pPr lvl="0"/>
            <a:endParaRPr lang="en-US"/>
          </a:p>
          <a:p>
            <a:pPr lvl="0"/>
            <a:r>
              <a:rPr lang="en-US"/>
              <a:t>• Ut </a:t>
            </a:r>
            <a:r>
              <a:rPr lang="en-US" err="1"/>
              <a:t>wisi</a:t>
            </a:r>
            <a:r>
              <a:rPr lang="en-US"/>
              <a:t> </a:t>
            </a:r>
            <a:r>
              <a:rPr lang="en-US" err="1"/>
              <a:t>enim</a:t>
            </a:r>
            <a:r>
              <a:rPr lang="en-US"/>
              <a:t> ad minim </a:t>
            </a:r>
            <a:r>
              <a:rPr lang="en-US" err="1"/>
              <a:t>veniam</a:t>
            </a:r>
            <a:endParaRPr lang="en-US"/>
          </a:p>
          <a:p>
            <a:pPr lvl="0"/>
            <a:r>
              <a:rPr lang="en-US"/>
              <a:t>• </a:t>
            </a:r>
            <a:r>
              <a:rPr lang="en-US" err="1"/>
              <a:t>Quis</a:t>
            </a:r>
            <a:r>
              <a:rPr lang="en-US"/>
              <a:t> </a:t>
            </a:r>
            <a:r>
              <a:rPr lang="en-US" err="1"/>
              <a:t>nostrud</a:t>
            </a:r>
            <a:r>
              <a:rPr lang="en-US"/>
              <a:t> </a:t>
            </a:r>
            <a:r>
              <a:rPr lang="en-US" err="1"/>
              <a:t>exerci</a:t>
            </a:r>
            <a:r>
              <a:rPr lang="en-US"/>
              <a:t> </a:t>
            </a:r>
            <a:r>
              <a:rPr lang="en-US" err="1"/>
              <a:t>tation</a:t>
            </a:r>
            <a:r>
              <a:rPr lang="en-US"/>
              <a:t> </a:t>
            </a:r>
            <a:r>
              <a:rPr lang="en-US" err="1"/>
              <a:t>ullamcorper</a:t>
            </a:r>
            <a:endParaRPr lang="en-US"/>
          </a:p>
          <a:p>
            <a:pPr lvl="0"/>
            <a:r>
              <a:rPr lang="en-US"/>
              <a:t>• </a:t>
            </a:r>
            <a:r>
              <a:rPr lang="en-US" err="1"/>
              <a:t>Suscipit</a:t>
            </a:r>
            <a:r>
              <a:rPr lang="en-US"/>
              <a:t> </a:t>
            </a:r>
            <a:r>
              <a:rPr lang="en-US" err="1"/>
              <a:t>lobortis</a:t>
            </a:r>
            <a:r>
              <a:rPr lang="en-US"/>
              <a:t> </a:t>
            </a:r>
            <a:r>
              <a:rPr lang="en-US" err="1"/>
              <a:t>nisl</a:t>
            </a:r>
            <a:r>
              <a:rPr lang="en-US"/>
              <a:t> </a:t>
            </a:r>
            <a:r>
              <a:rPr lang="en-US" err="1"/>
              <a:t>ut</a:t>
            </a:r>
            <a:r>
              <a:rPr lang="en-US"/>
              <a:t> </a:t>
            </a:r>
            <a:r>
              <a:rPr lang="en-US" err="1"/>
              <a:t>aliquip</a:t>
            </a:r>
            <a:r>
              <a:rPr lang="en-US"/>
              <a:t> ex </a:t>
            </a:r>
            <a:r>
              <a:rPr lang="en-US" err="1"/>
              <a:t>ea</a:t>
            </a:r>
            <a:r>
              <a:rPr lang="en-US"/>
              <a:t> </a:t>
            </a:r>
            <a:r>
              <a:rPr lang="en-US" err="1"/>
              <a:t>commodo</a:t>
            </a:r>
            <a:endParaRPr lang="en-US"/>
          </a:p>
        </p:txBody>
      </p:sp>
      <p:sp>
        <p:nvSpPr>
          <p:cNvPr id="3" name="Text Placeholder 21">
            <a:extLst>
              <a:ext uri="{FF2B5EF4-FFF2-40B4-BE49-F238E27FC236}">
                <a16:creationId xmlns:a16="http://schemas.microsoft.com/office/drawing/2014/main" id="{C7AF5F8B-1B34-C1F8-388C-220901A61F11}"/>
              </a:ext>
            </a:extLst>
          </p:cNvPr>
          <p:cNvSpPr>
            <a:spLocks noGrp="1"/>
          </p:cNvSpPr>
          <p:nvPr>
            <p:ph type="body" sz="quarter" idx="13"/>
          </p:nvPr>
        </p:nvSpPr>
        <p:spPr>
          <a:xfrm>
            <a:off x="6212541" y="1681200"/>
            <a:ext cx="5314894" cy="3962226"/>
          </a:xfrm>
          <a:prstGeom prst="rect">
            <a:avLst/>
          </a:prstGeom>
        </p:spPr>
        <p:txBody>
          <a:bodyPr anchor="t">
            <a:noAutofit/>
          </a:bodyPr>
          <a:lstStyle>
            <a:lvl1pPr marL="0" indent="0" algn="l">
              <a:lnSpc>
                <a:spcPct val="100000"/>
              </a:lnSpc>
              <a:spcBef>
                <a:spcPts val="0"/>
              </a:spcBef>
              <a:buNone/>
              <a:defRPr sz="2800" b="0" i="0">
                <a:solidFill>
                  <a:srgbClr val="00406E"/>
                </a:solidFill>
                <a:latin typeface="Source Sans Pro" panose="020B0503030403020204" pitchFamily="34" charset="0"/>
                <a:ea typeface="Source Sans Pro" panose="020B0503030403020204" pitchFamily="34" charset="0"/>
              </a:defRPr>
            </a:lvl1pPr>
          </a:lstStyle>
          <a:p>
            <a:pPr lvl="0"/>
            <a:r>
              <a:rPr lang="en-GB"/>
              <a:t>Click to edit Master text styles</a:t>
            </a:r>
          </a:p>
          <a:p>
            <a:pPr lvl="0"/>
            <a:endParaRPr lang="en-US"/>
          </a:p>
          <a:p>
            <a:pPr lvl="0"/>
            <a:r>
              <a:rPr lang="en-US"/>
              <a:t>• Ut </a:t>
            </a:r>
            <a:r>
              <a:rPr lang="en-US" err="1"/>
              <a:t>wisi</a:t>
            </a:r>
            <a:r>
              <a:rPr lang="en-US"/>
              <a:t> </a:t>
            </a:r>
            <a:r>
              <a:rPr lang="en-US" err="1"/>
              <a:t>enim</a:t>
            </a:r>
            <a:r>
              <a:rPr lang="en-US"/>
              <a:t> ad minim </a:t>
            </a:r>
            <a:r>
              <a:rPr lang="en-US" err="1"/>
              <a:t>veniam</a:t>
            </a:r>
            <a:endParaRPr lang="en-US"/>
          </a:p>
          <a:p>
            <a:pPr lvl="0"/>
            <a:r>
              <a:rPr lang="en-US"/>
              <a:t>• </a:t>
            </a:r>
            <a:r>
              <a:rPr lang="en-US" err="1"/>
              <a:t>Quis</a:t>
            </a:r>
            <a:r>
              <a:rPr lang="en-US"/>
              <a:t> </a:t>
            </a:r>
            <a:r>
              <a:rPr lang="en-US" err="1"/>
              <a:t>nostrud</a:t>
            </a:r>
            <a:r>
              <a:rPr lang="en-US"/>
              <a:t> </a:t>
            </a:r>
            <a:r>
              <a:rPr lang="en-US" err="1"/>
              <a:t>exerci</a:t>
            </a:r>
            <a:r>
              <a:rPr lang="en-US"/>
              <a:t> </a:t>
            </a:r>
            <a:r>
              <a:rPr lang="en-US" err="1"/>
              <a:t>tation</a:t>
            </a:r>
            <a:r>
              <a:rPr lang="en-US"/>
              <a:t> </a:t>
            </a:r>
            <a:r>
              <a:rPr lang="en-US" err="1"/>
              <a:t>ullamcorper</a:t>
            </a:r>
            <a:endParaRPr lang="en-US"/>
          </a:p>
          <a:p>
            <a:pPr lvl="0"/>
            <a:r>
              <a:rPr lang="en-US"/>
              <a:t>• </a:t>
            </a:r>
            <a:r>
              <a:rPr lang="en-US" err="1"/>
              <a:t>Suscipit</a:t>
            </a:r>
            <a:r>
              <a:rPr lang="en-US"/>
              <a:t> </a:t>
            </a:r>
            <a:r>
              <a:rPr lang="en-US" err="1"/>
              <a:t>lobortis</a:t>
            </a:r>
            <a:r>
              <a:rPr lang="en-US"/>
              <a:t> </a:t>
            </a:r>
            <a:r>
              <a:rPr lang="en-US" err="1"/>
              <a:t>nisl</a:t>
            </a:r>
            <a:r>
              <a:rPr lang="en-US"/>
              <a:t> </a:t>
            </a:r>
            <a:r>
              <a:rPr lang="en-US" err="1"/>
              <a:t>ut</a:t>
            </a:r>
            <a:r>
              <a:rPr lang="en-US"/>
              <a:t> </a:t>
            </a:r>
            <a:r>
              <a:rPr lang="en-US" err="1"/>
              <a:t>aliquip</a:t>
            </a:r>
            <a:r>
              <a:rPr lang="en-US"/>
              <a:t> ex </a:t>
            </a:r>
            <a:r>
              <a:rPr lang="en-US" err="1"/>
              <a:t>ea</a:t>
            </a:r>
            <a:r>
              <a:rPr lang="en-US"/>
              <a:t> </a:t>
            </a:r>
            <a:r>
              <a:rPr lang="en-US" err="1"/>
              <a:t>commodo</a:t>
            </a:r>
            <a:endParaRPr lang="en-US"/>
          </a:p>
        </p:txBody>
      </p:sp>
    </p:spTree>
    <p:extLst>
      <p:ext uri="{BB962C8B-B14F-4D97-AF65-F5344CB8AC3E}">
        <p14:creationId xmlns:p14="http://schemas.microsoft.com/office/powerpoint/2010/main" val="857021021"/>
      </p:ext>
    </p:extLst>
  </p:cSld>
  <p:clrMapOvr>
    <a:masterClrMapping/>
  </p:clrMapOvr>
  <p:extLst>
    <p:ext uri="{DCECCB84-F9BA-43D5-87BE-67443E8EF086}">
      <p15:sldGuideLst xmlns:p15="http://schemas.microsoft.com/office/powerpoint/2012/main">
        <p15:guide id="1" orient="horz" pos="3952">
          <p15:clr>
            <a:srgbClr val="FBAE40"/>
          </p15:clr>
        </p15:guide>
        <p15:guide id="2" pos="3840">
          <p15:clr>
            <a:srgbClr val="FBAE40"/>
          </p15:clr>
        </p15:guide>
        <p15:guide id="3" pos="529">
          <p15:clr>
            <a:srgbClr val="FBAE40"/>
          </p15:clr>
        </p15:guide>
      </p15:sldGuideLst>
    </p:ext>
  </p:extLst>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3. Content - Cont. copy (2 column) continuation">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00024AA7-B367-C59B-DE86-26749408380A}"/>
              </a:ext>
            </a:extLst>
          </p:cNvPr>
          <p:cNvPicPr>
            <a:picLocks noChangeAspect="1"/>
          </p:cNvPicPr>
          <p:nvPr userDrawn="1"/>
        </p:nvPicPr>
        <p:blipFill>
          <a:blip r:embed="rId2">
            <a:alphaModFix amt="61000"/>
            <a:extLst>
              <a:ext uri="{28A0092B-C50C-407E-A947-70E740481C1C}">
                <a14:useLocalDpi xmlns:a14="http://schemas.microsoft.com/office/drawing/2010/main"/>
              </a:ext>
            </a:extLst>
          </a:blip>
          <a:stretch>
            <a:fillRect/>
          </a:stretch>
        </p:blipFill>
        <p:spPr>
          <a:xfrm>
            <a:off x="-3472657" y="-43656"/>
            <a:ext cx="6945313" cy="6945313"/>
          </a:xfrm>
          <a:prstGeom prst="rect">
            <a:avLst/>
          </a:prstGeom>
        </p:spPr>
      </p:pic>
      <p:pic>
        <p:nvPicPr>
          <p:cNvPr id="4" name="Picture 3">
            <a:extLst>
              <a:ext uri="{FF2B5EF4-FFF2-40B4-BE49-F238E27FC236}">
                <a16:creationId xmlns:a16="http://schemas.microsoft.com/office/drawing/2014/main" id="{47E99AF2-62F7-9DF1-F3B8-842320290078}"/>
              </a:ext>
            </a:extLst>
          </p:cNvPr>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11282610" y="6022428"/>
            <a:ext cx="516484" cy="516484"/>
          </a:xfrm>
          <a:prstGeom prst="rect">
            <a:avLst/>
          </a:prstGeom>
        </p:spPr>
      </p:pic>
      <p:sp>
        <p:nvSpPr>
          <p:cNvPr id="16" name="Text Placeholder 21">
            <a:extLst>
              <a:ext uri="{FF2B5EF4-FFF2-40B4-BE49-F238E27FC236}">
                <a16:creationId xmlns:a16="http://schemas.microsoft.com/office/drawing/2014/main" id="{52BB4C63-BA63-D044-8EA4-DDFC26BF8E4F}"/>
              </a:ext>
            </a:extLst>
          </p:cNvPr>
          <p:cNvSpPr>
            <a:spLocks noGrp="1"/>
          </p:cNvSpPr>
          <p:nvPr>
            <p:ph type="body" sz="quarter" idx="12"/>
          </p:nvPr>
        </p:nvSpPr>
        <p:spPr>
          <a:xfrm>
            <a:off x="737744" y="651466"/>
            <a:ext cx="5241715" cy="4992539"/>
          </a:xfrm>
          <a:prstGeom prst="rect">
            <a:avLst/>
          </a:prstGeom>
        </p:spPr>
        <p:txBody>
          <a:bodyPr anchor="t">
            <a:noAutofit/>
          </a:bodyPr>
          <a:lstStyle>
            <a:lvl1pPr marL="0" indent="0" algn="l">
              <a:lnSpc>
                <a:spcPct val="100000"/>
              </a:lnSpc>
              <a:spcBef>
                <a:spcPts val="0"/>
              </a:spcBef>
              <a:buNone/>
              <a:defRPr sz="2800" b="0" i="0">
                <a:solidFill>
                  <a:srgbClr val="00406E"/>
                </a:solidFill>
                <a:latin typeface="Source Sans Pro" panose="020B0503030403020204" pitchFamily="34" charset="0"/>
                <a:ea typeface="Source Sans Pro" panose="020B0503030403020204" pitchFamily="34" charset="0"/>
              </a:defRPr>
            </a:lvl1pPr>
          </a:lstStyle>
          <a:p>
            <a:pPr lvl="0"/>
            <a:r>
              <a:rPr lang="en-GB"/>
              <a:t>Click to edit Master text styles</a:t>
            </a:r>
          </a:p>
          <a:p>
            <a:pPr lvl="0"/>
            <a:endParaRPr lang="en-US"/>
          </a:p>
          <a:p>
            <a:pPr lvl="0"/>
            <a:r>
              <a:rPr lang="en-US"/>
              <a:t>• Ut </a:t>
            </a:r>
            <a:r>
              <a:rPr lang="en-US" err="1"/>
              <a:t>wisi</a:t>
            </a:r>
            <a:r>
              <a:rPr lang="en-US"/>
              <a:t> </a:t>
            </a:r>
            <a:r>
              <a:rPr lang="en-US" err="1"/>
              <a:t>enim</a:t>
            </a:r>
            <a:r>
              <a:rPr lang="en-US"/>
              <a:t> ad minim </a:t>
            </a:r>
            <a:r>
              <a:rPr lang="en-US" err="1"/>
              <a:t>veniam</a:t>
            </a:r>
            <a:endParaRPr lang="en-US"/>
          </a:p>
          <a:p>
            <a:pPr lvl="0"/>
            <a:r>
              <a:rPr lang="en-US"/>
              <a:t>• </a:t>
            </a:r>
            <a:r>
              <a:rPr lang="en-US" err="1"/>
              <a:t>Quis</a:t>
            </a:r>
            <a:r>
              <a:rPr lang="en-US"/>
              <a:t> </a:t>
            </a:r>
            <a:r>
              <a:rPr lang="en-US" err="1"/>
              <a:t>nostrud</a:t>
            </a:r>
            <a:r>
              <a:rPr lang="en-US"/>
              <a:t> </a:t>
            </a:r>
            <a:r>
              <a:rPr lang="en-US" err="1"/>
              <a:t>exerci</a:t>
            </a:r>
            <a:r>
              <a:rPr lang="en-US"/>
              <a:t> </a:t>
            </a:r>
            <a:r>
              <a:rPr lang="en-US" err="1"/>
              <a:t>tation</a:t>
            </a:r>
            <a:r>
              <a:rPr lang="en-US"/>
              <a:t> </a:t>
            </a:r>
            <a:r>
              <a:rPr lang="en-US" err="1"/>
              <a:t>ullamcorper</a:t>
            </a:r>
            <a:endParaRPr lang="en-US"/>
          </a:p>
          <a:p>
            <a:pPr lvl="0"/>
            <a:r>
              <a:rPr lang="en-US"/>
              <a:t>• </a:t>
            </a:r>
            <a:r>
              <a:rPr lang="en-US" err="1"/>
              <a:t>Suscipit</a:t>
            </a:r>
            <a:r>
              <a:rPr lang="en-US"/>
              <a:t> </a:t>
            </a:r>
            <a:r>
              <a:rPr lang="en-US" err="1"/>
              <a:t>lobortis</a:t>
            </a:r>
            <a:r>
              <a:rPr lang="en-US"/>
              <a:t> </a:t>
            </a:r>
            <a:r>
              <a:rPr lang="en-US" err="1"/>
              <a:t>nisl</a:t>
            </a:r>
            <a:r>
              <a:rPr lang="en-US"/>
              <a:t> </a:t>
            </a:r>
            <a:r>
              <a:rPr lang="en-US" err="1"/>
              <a:t>ut</a:t>
            </a:r>
            <a:r>
              <a:rPr lang="en-US"/>
              <a:t> </a:t>
            </a:r>
            <a:r>
              <a:rPr lang="en-US" err="1"/>
              <a:t>aliquip</a:t>
            </a:r>
            <a:r>
              <a:rPr lang="en-US"/>
              <a:t> ex </a:t>
            </a:r>
            <a:r>
              <a:rPr lang="en-US" err="1"/>
              <a:t>ea</a:t>
            </a:r>
            <a:r>
              <a:rPr lang="en-US"/>
              <a:t> </a:t>
            </a:r>
            <a:r>
              <a:rPr lang="en-US" err="1"/>
              <a:t>commodo</a:t>
            </a:r>
            <a:endParaRPr lang="en-US"/>
          </a:p>
        </p:txBody>
      </p:sp>
      <p:sp>
        <p:nvSpPr>
          <p:cNvPr id="3" name="Text Placeholder 21">
            <a:extLst>
              <a:ext uri="{FF2B5EF4-FFF2-40B4-BE49-F238E27FC236}">
                <a16:creationId xmlns:a16="http://schemas.microsoft.com/office/drawing/2014/main" id="{C7AF5F8B-1B34-C1F8-388C-220901A61F11}"/>
              </a:ext>
            </a:extLst>
          </p:cNvPr>
          <p:cNvSpPr>
            <a:spLocks noGrp="1"/>
          </p:cNvSpPr>
          <p:nvPr>
            <p:ph type="body" sz="quarter" idx="13"/>
          </p:nvPr>
        </p:nvSpPr>
        <p:spPr>
          <a:xfrm>
            <a:off x="6212541" y="650887"/>
            <a:ext cx="5314894" cy="4992539"/>
          </a:xfrm>
          <a:prstGeom prst="rect">
            <a:avLst/>
          </a:prstGeom>
        </p:spPr>
        <p:txBody>
          <a:bodyPr anchor="t">
            <a:noAutofit/>
          </a:bodyPr>
          <a:lstStyle>
            <a:lvl1pPr marL="0" indent="0" algn="l">
              <a:lnSpc>
                <a:spcPct val="100000"/>
              </a:lnSpc>
              <a:spcBef>
                <a:spcPts val="0"/>
              </a:spcBef>
              <a:buNone/>
              <a:defRPr sz="2800" b="0" i="0">
                <a:solidFill>
                  <a:srgbClr val="00406E"/>
                </a:solidFill>
                <a:latin typeface="Source Sans Pro" panose="020B0503030403020204" pitchFamily="34" charset="0"/>
                <a:ea typeface="Source Sans Pro" panose="020B0503030403020204" pitchFamily="34" charset="0"/>
              </a:defRPr>
            </a:lvl1pPr>
          </a:lstStyle>
          <a:p>
            <a:pPr lvl="0"/>
            <a:r>
              <a:rPr lang="en-GB"/>
              <a:t>Click to edit Master text styles</a:t>
            </a:r>
          </a:p>
          <a:p>
            <a:pPr lvl="0"/>
            <a:endParaRPr lang="en-US"/>
          </a:p>
          <a:p>
            <a:pPr lvl="0"/>
            <a:r>
              <a:rPr lang="en-US"/>
              <a:t>• Ut </a:t>
            </a:r>
            <a:r>
              <a:rPr lang="en-US" err="1"/>
              <a:t>wisi</a:t>
            </a:r>
            <a:r>
              <a:rPr lang="en-US"/>
              <a:t> </a:t>
            </a:r>
            <a:r>
              <a:rPr lang="en-US" err="1"/>
              <a:t>enim</a:t>
            </a:r>
            <a:r>
              <a:rPr lang="en-US"/>
              <a:t> ad minim </a:t>
            </a:r>
            <a:r>
              <a:rPr lang="en-US" err="1"/>
              <a:t>veniam</a:t>
            </a:r>
            <a:endParaRPr lang="en-US"/>
          </a:p>
          <a:p>
            <a:pPr lvl="0"/>
            <a:r>
              <a:rPr lang="en-US"/>
              <a:t>• </a:t>
            </a:r>
            <a:r>
              <a:rPr lang="en-US" err="1"/>
              <a:t>Quis</a:t>
            </a:r>
            <a:r>
              <a:rPr lang="en-US"/>
              <a:t> </a:t>
            </a:r>
            <a:r>
              <a:rPr lang="en-US" err="1"/>
              <a:t>nostrud</a:t>
            </a:r>
            <a:r>
              <a:rPr lang="en-US"/>
              <a:t> </a:t>
            </a:r>
            <a:r>
              <a:rPr lang="en-US" err="1"/>
              <a:t>exerci</a:t>
            </a:r>
            <a:r>
              <a:rPr lang="en-US"/>
              <a:t> </a:t>
            </a:r>
            <a:r>
              <a:rPr lang="en-US" err="1"/>
              <a:t>tation</a:t>
            </a:r>
            <a:r>
              <a:rPr lang="en-US"/>
              <a:t> </a:t>
            </a:r>
            <a:r>
              <a:rPr lang="en-US" err="1"/>
              <a:t>ullamcorper</a:t>
            </a:r>
            <a:endParaRPr lang="en-US"/>
          </a:p>
          <a:p>
            <a:pPr lvl="0"/>
            <a:r>
              <a:rPr lang="en-US"/>
              <a:t>• </a:t>
            </a:r>
            <a:r>
              <a:rPr lang="en-US" err="1"/>
              <a:t>Suscipit</a:t>
            </a:r>
            <a:r>
              <a:rPr lang="en-US"/>
              <a:t> </a:t>
            </a:r>
            <a:r>
              <a:rPr lang="en-US" err="1"/>
              <a:t>lobortis</a:t>
            </a:r>
            <a:r>
              <a:rPr lang="en-US"/>
              <a:t> </a:t>
            </a:r>
            <a:r>
              <a:rPr lang="en-US" err="1"/>
              <a:t>nisl</a:t>
            </a:r>
            <a:r>
              <a:rPr lang="en-US"/>
              <a:t> </a:t>
            </a:r>
            <a:r>
              <a:rPr lang="en-US" err="1"/>
              <a:t>ut</a:t>
            </a:r>
            <a:r>
              <a:rPr lang="en-US"/>
              <a:t> </a:t>
            </a:r>
            <a:r>
              <a:rPr lang="en-US" err="1"/>
              <a:t>aliquip</a:t>
            </a:r>
            <a:r>
              <a:rPr lang="en-US"/>
              <a:t> ex </a:t>
            </a:r>
            <a:r>
              <a:rPr lang="en-US" err="1"/>
              <a:t>ea</a:t>
            </a:r>
            <a:r>
              <a:rPr lang="en-US"/>
              <a:t> </a:t>
            </a:r>
            <a:r>
              <a:rPr lang="en-US" err="1"/>
              <a:t>commodo</a:t>
            </a:r>
            <a:endParaRPr lang="en-US"/>
          </a:p>
        </p:txBody>
      </p:sp>
    </p:spTree>
    <p:extLst>
      <p:ext uri="{BB962C8B-B14F-4D97-AF65-F5344CB8AC3E}">
        <p14:creationId xmlns:p14="http://schemas.microsoft.com/office/powerpoint/2010/main" val="1599748814"/>
      </p:ext>
    </p:extLst>
  </p:cSld>
  <p:clrMapOvr>
    <a:masterClrMapping/>
  </p:clrMapOvr>
  <p:extLst>
    <p:ext uri="{DCECCB84-F9BA-43D5-87BE-67443E8EF086}">
      <p15:sldGuideLst xmlns:p15="http://schemas.microsoft.com/office/powerpoint/2012/main">
        <p15:guide id="1" orient="horz" pos="3952">
          <p15:clr>
            <a:srgbClr val="FBAE40"/>
          </p15:clr>
        </p15:guide>
        <p15:guide id="2" pos="3840">
          <p15:clr>
            <a:srgbClr val="FBAE40"/>
          </p15:clr>
        </p15:guide>
        <p15:guide id="3" pos="529">
          <p15:clr>
            <a:srgbClr val="FBAE40"/>
          </p15:clr>
        </p15:guide>
      </p15:sldGuideLst>
    </p:ext>
  </p:extLst>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3. Content - Copy col and graphic">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F4ECC0B1-7E53-406B-1534-F4A0C543957A}"/>
              </a:ext>
            </a:extLst>
          </p:cNvPr>
          <p:cNvPicPr>
            <a:picLocks noChangeAspect="1"/>
          </p:cNvPicPr>
          <p:nvPr userDrawn="1"/>
        </p:nvPicPr>
        <p:blipFill>
          <a:blip r:embed="rId2">
            <a:alphaModFix amt="61000"/>
            <a:extLst>
              <a:ext uri="{28A0092B-C50C-407E-A947-70E740481C1C}">
                <a14:useLocalDpi xmlns:a14="http://schemas.microsoft.com/office/drawing/2010/main"/>
              </a:ext>
            </a:extLst>
          </a:blip>
          <a:stretch>
            <a:fillRect/>
          </a:stretch>
        </p:blipFill>
        <p:spPr>
          <a:xfrm>
            <a:off x="-3472657" y="-43656"/>
            <a:ext cx="6945313" cy="6945313"/>
          </a:xfrm>
          <a:prstGeom prst="rect">
            <a:avLst/>
          </a:prstGeom>
        </p:spPr>
      </p:pic>
      <p:pic>
        <p:nvPicPr>
          <p:cNvPr id="4" name="Picture 3">
            <a:extLst>
              <a:ext uri="{FF2B5EF4-FFF2-40B4-BE49-F238E27FC236}">
                <a16:creationId xmlns:a16="http://schemas.microsoft.com/office/drawing/2014/main" id="{FBEFFBA4-7637-5A53-56AC-C73B11DBB19B}"/>
              </a:ext>
            </a:extLst>
          </p:cNvPr>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11282610" y="6022428"/>
            <a:ext cx="516484" cy="516484"/>
          </a:xfrm>
          <a:prstGeom prst="rect">
            <a:avLst/>
          </a:prstGeom>
        </p:spPr>
      </p:pic>
      <p:sp>
        <p:nvSpPr>
          <p:cNvPr id="17" name="Content Placeholder 2">
            <a:extLst>
              <a:ext uri="{FF2B5EF4-FFF2-40B4-BE49-F238E27FC236}">
                <a16:creationId xmlns:a16="http://schemas.microsoft.com/office/drawing/2014/main" id="{E6AEC6F6-80C7-F14B-AD0D-37FD48A29D79}"/>
              </a:ext>
            </a:extLst>
          </p:cNvPr>
          <p:cNvSpPr>
            <a:spLocks noGrp="1"/>
          </p:cNvSpPr>
          <p:nvPr>
            <p:ph idx="1"/>
          </p:nvPr>
        </p:nvSpPr>
        <p:spPr>
          <a:xfrm>
            <a:off x="4812225" y="1681779"/>
            <a:ext cx="6715210" cy="4331562"/>
          </a:xfrm>
          <a:prstGeom prst="rect">
            <a:avLst/>
          </a:prstGeom>
        </p:spPr>
        <p:txBody>
          <a:bodyPr>
            <a:noAutofit/>
          </a:bodyPr>
          <a:lstStyle>
            <a:lvl1pPr>
              <a:lnSpc>
                <a:spcPct val="100000"/>
              </a:lnSpc>
              <a:defRPr sz="2800" b="0" i="0">
                <a:solidFill>
                  <a:srgbClr val="00406E"/>
                </a:solidFill>
                <a:latin typeface="Source Sans Pro" panose="020B0503030403020204" pitchFamily="34" charset="0"/>
                <a:ea typeface="Source Sans Pro" panose="020B0503030403020204" pitchFamily="34" charset="0"/>
              </a:defRPr>
            </a:lvl1pPr>
            <a:lvl2pPr>
              <a:lnSpc>
                <a:spcPct val="100000"/>
              </a:lnSpc>
              <a:defRPr sz="2400" b="0" i="0">
                <a:solidFill>
                  <a:srgbClr val="00406E"/>
                </a:solidFill>
                <a:latin typeface="Source Sans Pro" panose="020B0503030403020204" pitchFamily="34" charset="0"/>
                <a:ea typeface="Source Sans Pro" panose="020B0503030403020204" pitchFamily="34" charset="0"/>
              </a:defRPr>
            </a:lvl2pPr>
            <a:lvl3pPr>
              <a:lnSpc>
                <a:spcPct val="100000"/>
              </a:lnSpc>
              <a:defRPr sz="2000" b="0" i="0">
                <a:solidFill>
                  <a:srgbClr val="00406E"/>
                </a:solidFill>
                <a:latin typeface="Source Sans Pro" panose="020B0503030403020204" pitchFamily="34" charset="0"/>
                <a:ea typeface="Source Sans Pro" panose="020B0503030403020204" pitchFamily="34" charset="0"/>
              </a:defRPr>
            </a:lvl3pPr>
            <a:lvl4pPr>
              <a:lnSpc>
                <a:spcPct val="100000"/>
              </a:lnSpc>
              <a:defRPr sz="1800" b="0" i="0">
                <a:solidFill>
                  <a:srgbClr val="00406E"/>
                </a:solidFill>
                <a:latin typeface="Source Sans Pro" panose="020B0503030403020204" pitchFamily="34" charset="0"/>
                <a:ea typeface="Source Sans Pro" panose="020B0503030403020204" pitchFamily="34" charset="0"/>
              </a:defRPr>
            </a:lvl4pPr>
            <a:lvl5pPr>
              <a:lnSpc>
                <a:spcPct val="100000"/>
              </a:lnSpc>
              <a:defRPr sz="1600" b="0" i="0">
                <a:solidFill>
                  <a:srgbClr val="00406E"/>
                </a:solidFill>
                <a:latin typeface="Source Sans Pro" panose="020B0503030403020204" pitchFamily="34" charset="0"/>
                <a:ea typeface="Source Sans Pro" panose="020B0503030403020204" pitchFamily="34" charset="0"/>
              </a:defRPr>
            </a:lvl5pPr>
            <a:lvl6pPr>
              <a:defRPr sz="2000"/>
            </a:lvl6pPr>
            <a:lvl7pPr>
              <a:defRPr sz="2000"/>
            </a:lvl7pPr>
            <a:lvl8pPr>
              <a:defRPr sz="2000"/>
            </a:lvl8pPr>
            <a:lvl9pPr>
              <a:defRPr sz="2000"/>
            </a:lvl9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18" name="Text Placeholder 3">
            <a:extLst>
              <a:ext uri="{FF2B5EF4-FFF2-40B4-BE49-F238E27FC236}">
                <a16:creationId xmlns:a16="http://schemas.microsoft.com/office/drawing/2014/main" id="{774CED92-32FD-CB48-88D0-41B7F8BA313A}"/>
              </a:ext>
            </a:extLst>
          </p:cNvPr>
          <p:cNvSpPr>
            <a:spLocks noGrp="1"/>
          </p:cNvSpPr>
          <p:nvPr>
            <p:ph type="body" sz="half" idx="2"/>
          </p:nvPr>
        </p:nvSpPr>
        <p:spPr>
          <a:xfrm>
            <a:off x="737744" y="1681778"/>
            <a:ext cx="3932237" cy="4331563"/>
          </a:xfrm>
          <a:prstGeom prst="rect">
            <a:avLst/>
          </a:prstGeom>
        </p:spPr>
        <p:txBody>
          <a:bodyPr>
            <a:noAutofit/>
          </a:bodyPr>
          <a:lstStyle>
            <a:lvl1pPr marL="0" indent="0">
              <a:lnSpc>
                <a:spcPct val="100000"/>
              </a:lnSpc>
              <a:buNone/>
              <a:defRPr sz="2800" b="0" i="0">
                <a:solidFill>
                  <a:srgbClr val="00406E"/>
                </a:solidFill>
                <a:latin typeface="Source Sans Pro" panose="020B0503030403020204" pitchFamily="34" charset="0"/>
                <a:ea typeface="Source Sans Pro" panose="020B0503030403020204" pitchFamily="34" charset="0"/>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GB"/>
              <a:t>Click to edit Master text styles</a:t>
            </a:r>
          </a:p>
        </p:txBody>
      </p:sp>
      <p:sp>
        <p:nvSpPr>
          <p:cNvPr id="20" name="Text Placeholder 21">
            <a:extLst>
              <a:ext uri="{FF2B5EF4-FFF2-40B4-BE49-F238E27FC236}">
                <a16:creationId xmlns:a16="http://schemas.microsoft.com/office/drawing/2014/main" id="{78F84F7A-CE93-5D49-AAC6-E018400C4D20}"/>
              </a:ext>
            </a:extLst>
          </p:cNvPr>
          <p:cNvSpPr>
            <a:spLocks noGrp="1"/>
          </p:cNvSpPr>
          <p:nvPr>
            <p:ph type="body" sz="quarter" idx="11" hasCustomPrompt="1"/>
          </p:nvPr>
        </p:nvSpPr>
        <p:spPr>
          <a:xfrm>
            <a:off x="737744" y="651466"/>
            <a:ext cx="10789691" cy="690154"/>
          </a:xfrm>
          <a:prstGeom prst="rect">
            <a:avLst/>
          </a:prstGeom>
        </p:spPr>
        <p:txBody>
          <a:bodyPr anchor="t">
            <a:noAutofit/>
          </a:bodyPr>
          <a:lstStyle>
            <a:lvl1pPr marL="0" indent="0" algn="l">
              <a:buNone/>
              <a:defRPr sz="4000">
                <a:solidFill>
                  <a:srgbClr val="00406E"/>
                </a:solidFill>
                <a:latin typeface="DM Serif Display" pitchFamily="2" charset="0"/>
              </a:defRPr>
            </a:lvl1pPr>
          </a:lstStyle>
          <a:p>
            <a:pPr lvl="0"/>
            <a:r>
              <a:rPr lang="en-US"/>
              <a:t>Slide title</a:t>
            </a:r>
          </a:p>
        </p:txBody>
      </p:sp>
    </p:spTree>
    <p:extLst>
      <p:ext uri="{BB962C8B-B14F-4D97-AF65-F5344CB8AC3E}">
        <p14:creationId xmlns:p14="http://schemas.microsoft.com/office/powerpoint/2010/main" val="994677635"/>
      </p:ext>
    </p:extLst>
  </p:cSld>
  <p:clrMapOvr>
    <a:masterClrMapping/>
  </p:clrMapOvr>
  <p:extLst>
    <p:ext uri="{DCECCB84-F9BA-43D5-87BE-67443E8EF086}">
      <p15:sldGuideLst xmlns:p15="http://schemas.microsoft.com/office/powerpoint/2012/main">
        <p15:guide id="1" orient="horz" pos="3952">
          <p15:clr>
            <a:srgbClr val="FBAE40"/>
          </p15:clr>
        </p15:guide>
        <p15:guide id="2" pos="3840">
          <p15:clr>
            <a:srgbClr val="FBAE40"/>
          </p15:clr>
        </p15:guide>
        <p15:guide id="3" pos="529">
          <p15:clr>
            <a:srgbClr val="FBAE40"/>
          </p15:clr>
        </p15:guide>
      </p15:sldGuideLst>
    </p:ext>
  </p:extLst>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userDrawn="1">
  <p:cSld name="3. Content - Graphics (sgl)">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758DCC78-59B0-A6FC-337D-B0FF353F14ED}"/>
              </a:ext>
            </a:extLst>
          </p:cNvPr>
          <p:cNvPicPr>
            <a:picLocks noChangeAspect="1"/>
          </p:cNvPicPr>
          <p:nvPr userDrawn="1"/>
        </p:nvPicPr>
        <p:blipFill>
          <a:blip r:embed="rId2">
            <a:alphaModFix amt="61000"/>
            <a:extLst>
              <a:ext uri="{28A0092B-C50C-407E-A947-70E740481C1C}">
                <a14:useLocalDpi xmlns:a14="http://schemas.microsoft.com/office/drawing/2010/main"/>
              </a:ext>
            </a:extLst>
          </a:blip>
          <a:stretch>
            <a:fillRect/>
          </a:stretch>
        </p:blipFill>
        <p:spPr>
          <a:xfrm>
            <a:off x="-3472657" y="-43656"/>
            <a:ext cx="6945313" cy="6945313"/>
          </a:xfrm>
          <a:prstGeom prst="rect">
            <a:avLst/>
          </a:prstGeom>
        </p:spPr>
      </p:pic>
      <p:pic>
        <p:nvPicPr>
          <p:cNvPr id="4" name="Picture 3">
            <a:extLst>
              <a:ext uri="{FF2B5EF4-FFF2-40B4-BE49-F238E27FC236}">
                <a16:creationId xmlns:a16="http://schemas.microsoft.com/office/drawing/2014/main" id="{C4AF3162-96FC-105A-D14A-C7BFAD04B537}"/>
              </a:ext>
            </a:extLst>
          </p:cNvPr>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11282610" y="6022428"/>
            <a:ext cx="516484" cy="516484"/>
          </a:xfrm>
          <a:prstGeom prst="rect">
            <a:avLst/>
          </a:prstGeom>
        </p:spPr>
      </p:pic>
      <p:sp>
        <p:nvSpPr>
          <p:cNvPr id="15" name="Text Placeholder 21">
            <a:extLst>
              <a:ext uri="{FF2B5EF4-FFF2-40B4-BE49-F238E27FC236}">
                <a16:creationId xmlns:a16="http://schemas.microsoft.com/office/drawing/2014/main" id="{7AF34530-4503-CE48-AD1E-B8848F00C0AF}"/>
              </a:ext>
            </a:extLst>
          </p:cNvPr>
          <p:cNvSpPr>
            <a:spLocks noGrp="1"/>
          </p:cNvSpPr>
          <p:nvPr>
            <p:ph type="body" sz="quarter" idx="11" hasCustomPrompt="1"/>
          </p:nvPr>
        </p:nvSpPr>
        <p:spPr>
          <a:xfrm>
            <a:off x="737744" y="651466"/>
            <a:ext cx="10789691" cy="690154"/>
          </a:xfrm>
          <a:prstGeom prst="rect">
            <a:avLst/>
          </a:prstGeom>
        </p:spPr>
        <p:txBody>
          <a:bodyPr anchor="t">
            <a:noAutofit/>
          </a:bodyPr>
          <a:lstStyle>
            <a:lvl1pPr marL="0" indent="0" algn="l">
              <a:buNone/>
              <a:defRPr sz="4000">
                <a:solidFill>
                  <a:srgbClr val="00406E"/>
                </a:solidFill>
                <a:latin typeface="DM Serif Display" pitchFamily="2" charset="0"/>
              </a:defRPr>
            </a:lvl1pPr>
          </a:lstStyle>
          <a:p>
            <a:pPr lvl="0"/>
            <a:r>
              <a:rPr lang="en-US"/>
              <a:t>Slide title</a:t>
            </a:r>
          </a:p>
        </p:txBody>
      </p:sp>
      <p:sp>
        <p:nvSpPr>
          <p:cNvPr id="8" name="Content Placeholder 2">
            <a:extLst>
              <a:ext uri="{FF2B5EF4-FFF2-40B4-BE49-F238E27FC236}">
                <a16:creationId xmlns:a16="http://schemas.microsoft.com/office/drawing/2014/main" id="{C7889F91-D22E-224E-B143-3673447A05FB}"/>
              </a:ext>
            </a:extLst>
          </p:cNvPr>
          <p:cNvSpPr>
            <a:spLocks noGrp="1"/>
          </p:cNvSpPr>
          <p:nvPr>
            <p:ph idx="1"/>
          </p:nvPr>
        </p:nvSpPr>
        <p:spPr>
          <a:xfrm>
            <a:off x="737744" y="1681779"/>
            <a:ext cx="10789690" cy="4351338"/>
          </a:xfrm>
          <a:prstGeom prst="rect">
            <a:avLst/>
          </a:prstGeom>
        </p:spPr>
        <p:txBody>
          <a:bodyPr>
            <a:noAutofit/>
          </a:bodyPr>
          <a:lstStyle>
            <a:lvl1pPr>
              <a:lnSpc>
                <a:spcPct val="100000"/>
              </a:lnSpc>
              <a:defRPr sz="2800" b="0" i="0">
                <a:solidFill>
                  <a:srgbClr val="00406E"/>
                </a:solidFill>
                <a:latin typeface="Source Sans Pro" panose="020B0503030403020204" pitchFamily="34" charset="0"/>
                <a:ea typeface="Source Sans Pro" panose="020B0503030403020204" pitchFamily="34" charset="0"/>
              </a:defRPr>
            </a:lvl1pPr>
            <a:lvl2pPr>
              <a:lnSpc>
                <a:spcPct val="100000"/>
              </a:lnSpc>
              <a:defRPr b="0" i="0">
                <a:solidFill>
                  <a:srgbClr val="00406E"/>
                </a:solidFill>
                <a:latin typeface="Source Sans Pro" panose="020B0503030403020204" pitchFamily="34" charset="0"/>
                <a:ea typeface="Source Sans Pro" panose="020B0503030403020204" pitchFamily="34" charset="0"/>
              </a:defRPr>
            </a:lvl2pPr>
            <a:lvl3pPr>
              <a:lnSpc>
                <a:spcPct val="100000"/>
              </a:lnSpc>
              <a:defRPr b="0" i="0">
                <a:solidFill>
                  <a:srgbClr val="00406E"/>
                </a:solidFill>
                <a:latin typeface="Source Sans Pro" panose="020B0503030403020204" pitchFamily="34" charset="0"/>
                <a:ea typeface="Source Sans Pro" panose="020B0503030403020204" pitchFamily="34" charset="0"/>
              </a:defRPr>
            </a:lvl3pPr>
            <a:lvl4pPr>
              <a:lnSpc>
                <a:spcPct val="100000"/>
              </a:lnSpc>
              <a:defRPr b="0" i="0">
                <a:solidFill>
                  <a:srgbClr val="00406E"/>
                </a:solidFill>
                <a:latin typeface="Source Sans Pro" panose="020B0503030403020204" pitchFamily="34" charset="0"/>
                <a:ea typeface="Source Sans Pro" panose="020B0503030403020204" pitchFamily="34" charset="0"/>
              </a:defRPr>
            </a:lvl4pPr>
            <a:lvl5pPr>
              <a:lnSpc>
                <a:spcPct val="100000"/>
              </a:lnSpc>
              <a:defRPr b="0" i="0">
                <a:solidFill>
                  <a:srgbClr val="00406E"/>
                </a:solidFill>
                <a:latin typeface="Source Sans Pro" panose="020B0503030403020204" pitchFamily="34" charset="0"/>
                <a:ea typeface="Source Sans Pro" panose="020B0503030403020204" pitchFamily="34" charset="0"/>
              </a:defRPr>
            </a:lvl5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Tree>
    <p:extLst>
      <p:ext uri="{BB962C8B-B14F-4D97-AF65-F5344CB8AC3E}">
        <p14:creationId xmlns:p14="http://schemas.microsoft.com/office/powerpoint/2010/main" val="3109131107"/>
      </p:ext>
    </p:extLst>
  </p:cSld>
  <p:clrMapOvr>
    <a:masterClrMapping/>
  </p:clrMapOvr>
  <p:extLst>
    <p:ext uri="{DCECCB84-F9BA-43D5-87BE-67443E8EF086}">
      <p15:sldGuideLst xmlns:p15="http://schemas.microsoft.com/office/powerpoint/2012/main">
        <p15:guide id="1" orient="horz" pos="3952">
          <p15:clr>
            <a:srgbClr val="FBAE40"/>
          </p15:clr>
        </p15:guide>
        <p15:guide id="2" pos="3840">
          <p15:clr>
            <a:srgbClr val="FBAE40"/>
          </p15:clr>
        </p15:guide>
        <p15:guide id="3" pos="529">
          <p15:clr>
            <a:srgbClr val="FBAE40"/>
          </p15:clr>
        </p15:guide>
      </p15:sldGuideLst>
    </p:ext>
  </p:extLst>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userDrawn="1">
  <p:cSld name="3. Content - Graphics (2 column)">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53C13B1D-8700-951B-0A2A-25CA26E4BBF1}"/>
              </a:ext>
            </a:extLst>
          </p:cNvPr>
          <p:cNvPicPr>
            <a:picLocks noChangeAspect="1"/>
          </p:cNvPicPr>
          <p:nvPr userDrawn="1"/>
        </p:nvPicPr>
        <p:blipFill>
          <a:blip r:embed="rId2">
            <a:alphaModFix amt="61000"/>
            <a:extLst>
              <a:ext uri="{28A0092B-C50C-407E-A947-70E740481C1C}">
                <a14:useLocalDpi xmlns:a14="http://schemas.microsoft.com/office/drawing/2010/main"/>
              </a:ext>
            </a:extLst>
          </a:blip>
          <a:stretch>
            <a:fillRect/>
          </a:stretch>
        </p:blipFill>
        <p:spPr>
          <a:xfrm>
            <a:off x="-3472657" y="-43656"/>
            <a:ext cx="6945313" cy="6945313"/>
          </a:xfrm>
          <a:prstGeom prst="rect">
            <a:avLst/>
          </a:prstGeom>
        </p:spPr>
      </p:pic>
      <p:pic>
        <p:nvPicPr>
          <p:cNvPr id="4" name="Picture 3">
            <a:extLst>
              <a:ext uri="{FF2B5EF4-FFF2-40B4-BE49-F238E27FC236}">
                <a16:creationId xmlns:a16="http://schemas.microsoft.com/office/drawing/2014/main" id="{0B72288D-50C1-DEBB-4F49-72141BCC315F}"/>
              </a:ext>
            </a:extLst>
          </p:cNvPr>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11282610" y="6022428"/>
            <a:ext cx="516484" cy="516484"/>
          </a:xfrm>
          <a:prstGeom prst="rect">
            <a:avLst/>
          </a:prstGeom>
        </p:spPr>
      </p:pic>
      <p:sp>
        <p:nvSpPr>
          <p:cNvPr id="15" name="Text Placeholder 21">
            <a:extLst>
              <a:ext uri="{FF2B5EF4-FFF2-40B4-BE49-F238E27FC236}">
                <a16:creationId xmlns:a16="http://schemas.microsoft.com/office/drawing/2014/main" id="{7AF34530-4503-CE48-AD1E-B8848F00C0AF}"/>
              </a:ext>
            </a:extLst>
          </p:cNvPr>
          <p:cNvSpPr>
            <a:spLocks noGrp="1"/>
          </p:cNvSpPr>
          <p:nvPr>
            <p:ph type="body" sz="quarter" idx="11" hasCustomPrompt="1"/>
          </p:nvPr>
        </p:nvSpPr>
        <p:spPr>
          <a:xfrm>
            <a:off x="737744" y="651466"/>
            <a:ext cx="10789691" cy="690154"/>
          </a:xfrm>
          <a:prstGeom prst="rect">
            <a:avLst/>
          </a:prstGeom>
        </p:spPr>
        <p:txBody>
          <a:bodyPr anchor="t">
            <a:noAutofit/>
          </a:bodyPr>
          <a:lstStyle>
            <a:lvl1pPr marL="0" indent="0" algn="l">
              <a:buNone/>
              <a:defRPr sz="4000">
                <a:solidFill>
                  <a:srgbClr val="00406E"/>
                </a:solidFill>
                <a:latin typeface="DM Serif Display" pitchFamily="2" charset="0"/>
              </a:defRPr>
            </a:lvl1pPr>
          </a:lstStyle>
          <a:p>
            <a:pPr lvl="0"/>
            <a:r>
              <a:rPr lang="en-US"/>
              <a:t>Slide title</a:t>
            </a:r>
          </a:p>
        </p:txBody>
      </p:sp>
      <p:sp>
        <p:nvSpPr>
          <p:cNvPr id="10" name="Content Placeholder 2">
            <a:extLst>
              <a:ext uri="{FF2B5EF4-FFF2-40B4-BE49-F238E27FC236}">
                <a16:creationId xmlns:a16="http://schemas.microsoft.com/office/drawing/2014/main" id="{16213450-E3A2-BA4C-A4CB-71E387A90163}"/>
              </a:ext>
            </a:extLst>
          </p:cNvPr>
          <p:cNvSpPr>
            <a:spLocks noGrp="1"/>
          </p:cNvSpPr>
          <p:nvPr>
            <p:ph sz="half" idx="14"/>
          </p:nvPr>
        </p:nvSpPr>
        <p:spPr>
          <a:xfrm>
            <a:off x="737744" y="1681779"/>
            <a:ext cx="5181600" cy="4351338"/>
          </a:xfrm>
          <a:prstGeom prst="rect">
            <a:avLst/>
          </a:prstGeom>
          <a:noFill/>
        </p:spPr>
        <p:txBody>
          <a:bodyPr>
            <a:noAutofit/>
          </a:bodyPr>
          <a:lstStyle>
            <a:lvl1pPr>
              <a:lnSpc>
                <a:spcPct val="100000"/>
              </a:lnSpc>
              <a:defRPr sz="2800" b="0" i="0">
                <a:solidFill>
                  <a:srgbClr val="00406E"/>
                </a:solidFill>
                <a:latin typeface="Source Sans Pro" panose="020B0503030403020204" pitchFamily="34" charset="0"/>
                <a:ea typeface="Source Sans Pro" panose="020B0503030403020204" pitchFamily="34" charset="0"/>
              </a:defRPr>
            </a:lvl1pPr>
            <a:lvl2pPr>
              <a:lnSpc>
                <a:spcPct val="100000"/>
              </a:lnSpc>
              <a:defRPr b="0" i="0">
                <a:solidFill>
                  <a:srgbClr val="00406E"/>
                </a:solidFill>
                <a:latin typeface="Source Sans Pro" panose="020B0503030403020204" pitchFamily="34" charset="0"/>
                <a:ea typeface="Source Sans Pro" panose="020B0503030403020204" pitchFamily="34" charset="0"/>
              </a:defRPr>
            </a:lvl2pPr>
            <a:lvl3pPr>
              <a:lnSpc>
                <a:spcPct val="100000"/>
              </a:lnSpc>
              <a:defRPr b="0" i="0">
                <a:solidFill>
                  <a:srgbClr val="00406E"/>
                </a:solidFill>
                <a:latin typeface="Source Sans Pro" panose="020B0503030403020204" pitchFamily="34" charset="0"/>
                <a:ea typeface="Source Sans Pro" panose="020B0503030403020204" pitchFamily="34" charset="0"/>
              </a:defRPr>
            </a:lvl3pPr>
            <a:lvl4pPr>
              <a:lnSpc>
                <a:spcPct val="100000"/>
              </a:lnSpc>
              <a:defRPr b="0" i="0">
                <a:solidFill>
                  <a:srgbClr val="00406E"/>
                </a:solidFill>
                <a:latin typeface="Source Sans Pro" panose="020B0503030403020204" pitchFamily="34" charset="0"/>
                <a:ea typeface="Source Sans Pro" panose="020B0503030403020204" pitchFamily="34" charset="0"/>
              </a:defRPr>
            </a:lvl4pPr>
            <a:lvl5pPr>
              <a:lnSpc>
                <a:spcPct val="100000"/>
              </a:lnSpc>
              <a:defRPr b="0" i="0">
                <a:solidFill>
                  <a:srgbClr val="00406E"/>
                </a:solidFill>
                <a:latin typeface="Source Sans Pro" panose="020B0503030403020204" pitchFamily="34" charset="0"/>
                <a:ea typeface="Source Sans Pro" panose="020B0503030403020204" pitchFamily="34" charset="0"/>
              </a:defRPr>
            </a:lvl5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11" name="Content Placeholder 3">
            <a:extLst>
              <a:ext uri="{FF2B5EF4-FFF2-40B4-BE49-F238E27FC236}">
                <a16:creationId xmlns:a16="http://schemas.microsoft.com/office/drawing/2014/main" id="{54DEA675-5D66-1F4A-9309-4DD8364D447C}"/>
              </a:ext>
            </a:extLst>
          </p:cNvPr>
          <p:cNvSpPr>
            <a:spLocks noGrp="1"/>
          </p:cNvSpPr>
          <p:nvPr>
            <p:ph sz="half" idx="2"/>
          </p:nvPr>
        </p:nvSpPr>
        <p:spPr>
          <a:xfrm>
            <a:off x="6071744" y="1681779"/>
            <a:ext cx="5181600" cy="4351338"/>
          </a:xfrm>
          <a:prstGeom prst="rect">
            <a:avLst/>
          </a:prstGeom>
        </p:spPr>
        <p:txBody>
          <a:bodyPr>
            <a:noAutofit/>
          </a:bodyPr>
          <a:lstStyle>
            <a:lvl1pPr>
              <a:lnSpc>
                <a:spcPct val="100000"/>
              </a:lnSpc>
              <a:defRPr sz="2800" b="0" i="0">
                <a:solidFill>
                  <a:srgbClr val="00406E"/>
                </a:solidFill>
                <a:latin typeface="Source Sans Pro" panose="020B0503030403020204" pitchFamily="34" charset="0"/>
                <a:ea typeface="Source Sans Pro" panose="020B0503030403020204" pitchFamily="34" charset="0"/>
              </a:defRPr>
            </a:lvl1pPr>
            <a:lvl2pPr>
              <a:lnSpc>
                <a:spcPct val="100000"/>
              </a:lnSpc>
              <a:defRPr b="0" i="0">
                <a:solidFill>
                  <a:srgbClr val="00406E"/>
                </a:solidFill>
                <a:latin typeface="Source Sans Pro" panose="020B0503030403020204" pitchFamily="34" charset="0"/>
                <a:ea typeface="Source Sans Pro" panose="020B0503030403020204" pitchFamily="34" charset="0"/>
              </a:defRPr>
            </a:lvl2pPr>
            <a:lvl3pPr>
              <a:lnSpc>
                <a:spcPct val="100000"/>
              </a:lnSpc>
              <a:defRPr b="0" i="0">
                <a:solidFill>
                  <a:srgbClr val="00406E"/>
                </a:solidFill>
                <a:latin typeface="Source Sans Pro" panose="020B0503030403020204" pitchFamily="34" charset="0"/>
                <a:ea typeface="Source Sans Pro" panose="020B0503030403020204" pitchFamily="34" charset="0"/>
              </a:defRPr>
            </a:lvl3pPr>
            <a:lvl4pPr>
              <a:lnSpc>
                <a:spcPct val="100000"/>
              </a:lnSpc>
              <a:defRPr b="0" i="0">
                <a:solidFill>
                  <a:srgbClr val="00406E"/>
                </a:solidFill>
                <a:latin typeface="Source Sans Pro" panose="020B0503030403020204" pitchFamily="34" charset="0"/>
                <a:ea typeface="Source Sans Pro" panose="020B0503030403020204" pitchFamily="34" charset="0"/>
              </a:defRPr>
            </a:lvl4pPr>
            <a:lvl5pPr>
              <a:lnSpc>
                <a:spcPct val="100000"/>
              </a:lnSpc>
              <a:defRPr b="0" i="0">
                <a:solidFill>
                  <a:srgbClr val="00406E"/>
                </a:solidFill>
                <a:latin typeface="Source Sans Pro" panose="020B0503030403020204" pitchFamily="34" charset="0"/>
                <a:ea typeface="Source Sans Pro" panose="020B0503030403020204" pitchFamily="34" charset="0"/>
              </a:defRPr>
            </a:lvl5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Tree>
    <p:extLst>
      <p:ext uri="{BB962C8B-B14F-4D97-AF65-F5344CB8AC3E}">
        <p14:creationId xmlns:p14="http://schemas.microsoft.com/office/powerpoint/2010/main" val="3712927606"/>
      </p:ext>
    </p:extLst>
  </p:cSld>
  <p:clrMapOvr>
    <a:masterClrMapping/>
  </p:clrMapOvr>
  <p:extLst>
    <p:ext uri="{DCECCB84-F9BA-43D5-87BE-67443E8EF086}">
      <p15:sldGuideLst xmlns:p15="http://schemas.microsoft.com/office/powerpoint/2012/main">
        <p15:guide id="1" orient="horz" pos="3952">
          <p15:clr>
            <a:srgbClr val="FBAE40"/>
          </p15:clr>
        </p15:guide>
        <p15:guide id="2" pos="3840">
          <p15:clr>
            <a:srgbClr val="FBAE40"/>
          </p15:clr>
        </p15:guide>
        <p15:guide id="3" pos="529">
          <p15:clr>
            <a:srgbClr val="FBAE40"/>
          </p15:clr>
        </p15:guide>
      </p15:sldGuideLst>
    </p:ext>
  </p:extLst>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userDrawn="1">
  <p:cSld name="3. Content - Copy (sml) &amp; Image (lrg)">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0FDCC0B6-82B9-C4CE-E64F-646C8DAB0954}"/>
              </a:ext>
            </a:extLst>
          </p:cNvPr>
          <p:cNvPicPr>
            <a:picLocks noChangeAspect="1"/>
          </p:cNvPicPr>
          <p:nvPr userDrawn="1"/>
        </p:nvPicPr>
        <p:blipFill>
          <a:blip r:embed="rId2">
            <a:alphaModFix amt="61000"/>
            <a:extLst>
              <a:ext uri="{28A0092B-C50C-407E-A947-70E740481C1C}">
                <a14:useLocalDpi xmlns:a14="http://schemas.microsoft.com/office/drawing/2010/main"/>
              </a:ext>
            </a:extLst>
          </a:blip>
          <a:stretch>
            <a:fillRect/>
          </a:stretch>
        </p:blipFill>
        <p:spPr>
          <a:xfrm>
            <a:off x="-3472657" y="-43656"/>
            <a:ext cx="6945313" cy="6945313"/>
          </a:xfrm>
          <a:prstGeom prst="rect">
            <a:avLst/>
          </a:prstGeom>
        </p:spPr>
      </p:pic>
      <p:pic>
        <p:nvPicPr>
          <p:cNvPr id="4" name="Picture 3">
            <a:extLst>
              <a:ext uri="{FF2B5EF4-FFF2-40B4-BE49-F238E27FC236}">
                <a16:creationId xmlns:a16="http://schemas.microsoft.com/office/drawing/2014/main" id="{005363EC-A293-76C6-C706-D9480D01C02B}"/>
              </a:ext>
            </a:extLst>
          </p:cNvPr>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11282610" y="6022428"/>
            <a:ext cx="516484" cy="516484"/>
          </a:xfrm>
          <a:prstGeom prst="rect">
            <a:avLst/>
          </a:prstGeom>
        </p:spPr>
      </p:pic>
      <p:sp>
        <p:nvSpPr>
          <p:cNvPr id="18" name="Text Placeholder 3">
            <a:extLst>
              <a:ext uri="{FF2B5EF4-FFF2-40B4-BE49-F238E27FC236}">
                <a16:creationId xmlns:a16="http://schemas.microsoft.com/office/drawing/2014/main" id="{774CED92-32FD-CB48-88D0-41B7F8BA313A}"/>
              </a:ext>
            </a:extLst>
          </p:cNvPr>
          <p:cNvSpPr>
            <a:spLocks noGrp="1"/>
          </p:cNvSpPr>
          <p:nvPr>
            <p:ph type="body" sz="half" idx="2"/>
          </p:nvPr>
        </p:nvSpPr>
        <p:spPr>
          <a:xfrm>
            <a:off x="737744" y="1681778"/>
            <a:ext cx="3995621" cy="4331563"/>
          </a:xfrm>
          <a:prstGeom prst="rect">
            <a:avLst/>
          </a:prstGeom>
        </p:spPr>
        <p:txBody>
          <a:bodyPr>
            <a:noAutofit/>
          </a:bodyPr>
          <a:lstStyle>
            <a:lvl1pPr marL="0" indent="0">
              <a:lnSpc>
                <a:spcPct val="100000"/>
              </a:lnSpc>
              <a:spcBef>
                <a:spcPts val="0"/>
              </a:spcBef>
              <a:buNone/>
              <a:defRPr sz="2800" b="0" i="0">
                <a:solidFill>
                  <a:srgbClr val="00406E"/>
                </a:solidFill>
                <a:latin typeface="Source Sans Pro" panose="020B0503030403020204" pitchFamily="34" charset="0"/>
                <a:ea typeface="Source Sans Pro" panose="020B0503030403020204" pitchFamily="34" charset="0"/>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GB"/>
              <a:t>Click to edit Master text styles</a:t>
            </a:r>
          </a:p>
        </p:txBody>
      </p:sp>
      <p:sp>
        <p:nvSpPr>
          <p:cNvPr id="20" name="Text Placeholder 21">
            <a:extLst>
              <a:ext uri="{FF2B5EF4-FFF2-40B4-BE49-F238E27FC236}">
                <a16:creationId xmlns:a16="http://schemas.microsoft.com/office/drawing/2014/main" id="{78F84F7A-CE93-5D49-AAC6-E018400C4D20}"/>
              </a:ext>
            </a:extLst>
          </p:cNvPr>
          <p:cNvSpPr>
            <a:spLocks noGrp="1"/>
          </p:cNvSpPr>
          <p:nvPr>
            <p:ph type="body" sz="quarter" idx="11" hasCustomPrompt="1"/>
          </p:nvPr>
        </p:nvSpPr>
        <p:spPr>
          <a:xfrm>
            <a:off x="737744" y="651466"/>
            <a:ext cx="10789691" cy="690154"/>
          </a:xfrm>
          <a:prstGeom prst="rect">
            <a:avLst/>
          </a:prstGeom>
        </p:spPr>
        <p:txBody>
          <a:bodyPr anchor="t">
            <a:noAutofit/>
          </a:bodyPr>
          <a:lstStyle>
            <a:lvl1pPr marL="0" indent="0" algn="l">
              <a:buNone/>
              <a:defRPr sz="4000">
                <a:solidFill>
                  <a:srgbClr val="00406E"/>
                </a:solidFill>
                <a:latin typeface="DM Serif Display" pitchFamily="2" charset="0"/>
              </a:defRPr>
            </a:lvl1pPr>
          </a:lstStyle>
          <a:p>
            <a:pPr lvl="0"/>
            <a:r>
              <a:rPr lang="en-US"/>
              <a:t>Slide title</a:t>
            </a:r>
          </a:p>
        </p:txBody>
      </p:sp>
      <p:sp>
        <p:nvSpPr>
          <p:cNvPr id="8" name="Picture Placeholder 2">
            <a:extLst>
              <a:ext uri="{FF2B5EF4-FFF2-40B4-BE49-F238E27FC236}">
                <a16:creationId xmlns:a16="http://schemas.microsoft.com/office/drawing/2014/main" id="{516690A2-CEDC-6B4A-BCF6-DB863C53262F}"/>
              </a:ext>
            </a:extLst>
          </p:cNvPr>
          <p:cNvSpPr>
            <a:spLocks noGrp="1"/>
          </p:cNvSpPr>
          <p:nvPr>
            <p:ph type="pic" idx="14"/>
          </p:nvPr>
        </p:nvSpPr>
        <p:spPr>
          <a:xfrm>
            <a:off x="4908175" y="1681779"/>
            <a:ext cx="6619259" cy="4331562"/>
          </a:xfrm>
          <a:prstGeom prst="rect">
            <a:avLst/>
          </a:prstGeom>
        </p:spPr>
        <p:txBody>
          <a:bodyPr/>
          <a:lstStyle>
            <a:lvl1pPr marL="0" indent="0">
              <a:buNone/>
              <a:defRPr sz="1600" b="0" i="0">
                <a:solidFill>
                  <a:srgbClr val="00406E"/>
                </a:solidFill>
                <a:latin typeface="Source Sans Pro" panose="020B0503030403020204" pitchFamily="34" charset="0"/>
                <a:ea typeface="Source Sans Pro" panose="020B0503030403020204" pitchFamily="34" charset="0"/>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GB"/>
              <a:t>Click icon to add picture</a:t>
            </a:r>
            <a:endParaRPr lang="en-US"/>
          </a:p>
        </p:txBody>
      </p:sp>
    </p:spTree>
    <p:extLst>
      <p:ext uri="{BB962C8B-B14F-4D97-AF65-F5344CB8AC3E}">
        <p14:creationId xmlns:p14="http://schemas.microsoft.com/office/powerpoint/2010/main" val="126239201"/>
      </p:ext>
    </p:extLst>
  </p:cSld>
  <p:clrMapOvr>
    <a:masterClrMapping/>
  </p:clrMapOvr>
  <p:extLst>
    <p:ext uri="{DCECCB84-F9BA-43D5-87BE-67443E8EF086}">
      <p15:sldGuideLst xmlns:p15="http://schemas.microsoft.com/office/powerpoint/2012/main">
        <p15:guide id="1" orient="horz" pos="3952">
          <p15:clr>
            <a:srgbClr val="FBAE40"/>
          </p15:clr>
        </p15:guide>
        <p15:guide id="2" pos="3840">
          <p15:clr>
            <a:srgbClr val="FBAE40"/>
          </p15:clr>
        </p15:guide>
        <p15:guide id="3" pos="529">
          <p15:clr>
            <a:srgbClr val="FBAE40"/>
          </p15:clr>
        </p15:guide>
      </p15:sldGuideLst>
    </p:ext>
  </p:extLst>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userDrawn="1">
  <p:cSld name="3. Content - Copy (lrg) &amp; Image (sml)">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49EA2ABE-7B1C-91A7-71B7-5A06A8F22D24}"/>
              </a:ext>
            </a:extLst>
          </p:cNvPr>
          <p:cNvPicPr>
            <a:picLocks noChangeAspect="1"/>
          </p:cNvPicPr>
          <p:nvPr userDrawn="1"/>
        </p:nvPicPr>
        <p:blipFill>
          <a:blip r:embed="rId2">
            <a:alphaModFix amt="61000"/>
            <a:extLst>
              <a:ext uri="{28A0092B-C50C-407E-A947-70E740481C1C}">
                <a14:useLocalDpi xmlns:a14="http://schemas.microsoft.com/office/drawing/2010/main"/>
              </a:ext>
            </a:extLst>
          </a:blip>
          <a:stretch>
            <a:fillRect/>
          </a:stretch>
        </p:blipFill>
        <p:spPr>
          <a:xfrm>
            <a:off x="-3472657" y="-43656"/>
            <a:ext cx="6945313" cy="6945313"/>
          </a:xfrm>
          <a:prstGeom prst="rect">
            <a:avLst/>
          </a:prstGeom>
        </p:spPr>
      </p:pic>
      <p:pic>
        <p:nvPicPr>
          <p:cNvPr id="3" name="Picture 2">
            <a:extLst>
              <a:ext uri="{FF2B5EF4-FFF2-40B4-BE49-F238E27FC236}">
                <a16:creationId xmlns:a16="http://schemas.microsoft.com/office/drawing/2014/main" id="{E624D3A7-BF8B-F36B-EE6A-7AB85BF976C0}"/>
              </a:ext>
            </a:extLst>
          </p:cNvPr>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11282610" y="6022428"/>
            <a:ext cx="516484" cy="516484"/>
          </a:xfrm>
          <a:prstGeom prst="rect">
            <a:avLst/>
          </a:prstGeom>
        </p:spPr>
      </p:pic>
      <p:sp>
        <p:nvSpPr>
          <p:cNvPr id="10" name="Picture Placeholder 9">
            <a:extLst>
              <a:ext uri="{FF2B5EF4-FFF2-40B4-BE49-F238E27FC236}">
                <a16:creationId xmlns:a16="http://schemas.microsoft.com/office/drawing/2014/main" id="{4C41BD0F-FB48-E646-A30E-F89F11E72099}"/>
              </a:ext>
            </a:extLst>
          </p:cNvPr>
          <p:cNvSpPr>
            <a:spLocks noGrp="1"/>
          </p:cNvSpPr>
          <p:nvPr>
            <p:ph type="pic" sz="quarter" idx="13"/>
          </p:nvPr>
        </p:nvSpPr>
        <p:spPr>
          <a:xfrm>
            <a:off x="7194177" y="1681338"/>
            <a:ext cx="4205662" cy="3797125"/>
          </a:xfrm>
          <a:prstGeom prst="rect">
            <a:avLst/>
          </a:prstGeom>
        </p:spPr>
        <p:txBody>
          <a:bodyPr/>
          <a:lstStyle>
            <a:lvl1pPr marL="0" indent="0">
              <a:buFontTx/>
              <a:buNone/>
              <a:defRPr sz="1600" b="0" i="0">
                <a:solidFill>
                  <a:srgbClr val="00406E"/>
                </a:solidFill>
                <a:latin typeface="Source Sans Pro" panose="020B0503030403020204" pitchFamily="34" charset="0"/>
                <a:ea typeface="Source Sans Pro" panose="020B0503030403020204" pitchFamily="34" charset="0"/>
              </a:defRPr>
            </a:lvl1pPr>
          </a:lstStyle>
          <a:p>
            <a:r>
              <a:rPr lang="en-GB"/>
              <a:t>Click icon to add picture</a:t>
            </a:r>
            <a:endParaRPr lang="en-US"/>
          </a:p>
        </p:txBody>
      </p:sp>
      <p:sp>
        <p:nvSpPr>
          <p:cNvPr id="15" name="Text Placeholder 21">
            <a:extLst>
              <a:ext uri="{FF2B5EF4-FFF2-40B4-BE49-F238E27FC236}">
                <a16:creationId xmlns:a16="http://schemas.microsoft.com/office/drawing/2014/main" id="{B6221213-9A49-474D-B859-2E2FF6689C42}"/>
              </a:ext>
            </a:extLst>
          </p:cNvPr>
          <p:cNvSpPr>
            <a:spLocks noGrp="1"/>
          </p:cNvSpPr>
          <p:nvPr>
            <p:ph type="body" sz="quarter" idx="11" hasCustomPrompt="1"/>
          </p:nvPr>
        </p:nvSpPr>
        <p:spPr>
          <a:xfrm>
            <a:off x="737744" y="651466"/>
            <a:ext cx="10789691" cy="690154"/>
          </a:xfrm>
          <a:prstGeom prst="rect">
            <a:avLst/>
          </a:prstGeom>
        </p:spPr>
        <p:txBody>
          <a:bodyPr anchor="t">
            <a:noAutofit/>
          </a:bodyPr>
          <a:lstStyle>
            <a:lvl1pPr marL="0" indent="0" algn="l">
              <a:buNone/>
              <a:defRPr sz="4000">
                <a:solidFill>
                  <a:srgbClr val="00406E"/>
                </a:solidFill>
                <a:latin typeface="DM Serif Display" pitchFamily="2" charset="0"/>
              </a:defRPr>
            </a:lvl1pPr>
          </a:lstStyle>
          <a:p>
            <a:pPr lvl="0"/>
            <a:r>
              <a:rPr lang="en-US"/>
              <a:t>Slide title</a:t>
            </a:r>
          </a:p>
        </p:txBody>
      </p:sp>
      <p:sp>
        <p:nvSpPr>
          <p:cNvPr id="16" name="Text Placeholder 21">
            <a:extLst>
              <a:ext uri="{FF2B5EF4-FFF2-40B4-BE49-F238E27FC236}">
                <a16:creationId xmlns:a16="http://schemas.microsoft.com/office/drawing/2014/main" id="{5BA3E405-18B4-0C46-8AE4-6BF1BD8A2C7A}"/>
              </a:ext>
            </a:extLst>
          </p:cNvPr>
          <p:cNvSpPr>
            <a:spLocks noGrp="1"/>
          </p:cNvSpPr>
          <p:nvPr>
            <p:ph type="body" sz="quarter" idx="12" hasCustomPrompt="1"/>
          </p:nvPr>
        </p:nvSpPr>
        <p:spPr>
          <a:xfrm>
            <a:off x="737744" y="1681779"/>
            <a:ext cx="6268173" cy="3797125"/>
          </a:xfrm>
          <a:prstGeom prst="rect">
            <a:avLst/>
          </a:prstGeom>
        </p:spPr>
        <p:txBody>
          <a:bodyPr anchor="t">
            <a:noAutofit/>
          </a:bodyPr>
          <a:lstStyle>
            <a:lvl1pPr marL="0" indent="0" algn="l">
              <a:lnSpc>
                <a:spcPct val="100000"/>
              </a:lnSpc>
              <a:spcBef>
                <a:spcPts val="0"/>
              </a:spcBef>
              <a:buNone/>
              <a:defRPr sz="2800" b="0" i="0">
                <a:solidFill>
                  <a:srgbClr val="00406E"/>
                </a:solidFill>
                <a:latin typeface="Source Sans Pro" panose="020B0503030403020204" pitchFamily="34" charset="0"/>
                <a:ea typeface="Source Sans Pro" panose="020B0503030403020204" pitchFamily="34" charset="0"/>
              </a:defRPr>
            </a:lvl1pPr>
          </a:lstStyle>
          <a:p>
            <a:pPr lvl="0"/>
            <a:r>
              <a:rPr lang="en-US"/>
              <a:t>Lorem ipsum dolor sit </a:t>
            </a:r>
            <a:r>
              <a:rPr lang="en-US" err="1"/>
              <a:t>amet</a:t>
            </a:r>
            <a:r>
              <a:rPr lang="en-US"/>
              <a:t>, </a:t>
            </a:r>
            <a:r>
              <a:rPr lang="en-US" err="1"/>
              <a:t>consectetuer</a:t>
            </a:r>
            <a:r>
              <a:rPr lang="en-US"/>
              <a:t> </a:t>
            </a:r>
            <a:r>
              <a:rPr lang="en-US" err="1"/>
              <a:t>adipiscing</a:t>
            </a:r>
            <a:r>
              <a:rPr lang="en-US"/>
              <a:t> </a:t>
            </a:r>
            <a:r>
              <a:rPr lang="en-US" err="1"/>
              <a:t>elit</a:t>
            </a:r>
            <a:r>
              <a:rPr lang="en-US"/>
              <a:t>, sed diam </a:t>
            </a:r>
            <a:r>
              <a:rPr lang="en-US" err="1"/>
              <a:t>nonummy</a:t>
            </a:r>
            <a:r>
              <a:rPr lang="en-US"/>
              <a:t> </a:t>
            </a:r>
            <a:r>
              <a:rPr lang="en-US" err="1"/>
              <a:t>nibh</a:t>
            </a:r>
            <a:r>
              <a:rPr lang="en-US"/>
              <a:t> </a:t>
            </a:r>
            <a:r>
              <a:rPr lang="en-US" err="1"/>
              <a:t>euismod</a:t>
            </a:r>
            <a:r>
              <a:rPr lang="en-US"/>
              <a:t> </a:t>
            </a:r>
            <a:r>
              <a:rPr lang="en-US" err="1"/>
              <a:t>tincidunt</a:t>
            </a:r>
            <a:r>
              <a:rPr lang="en-US"/>
              <a:t> </a:t>
            </a:r>
            <a:r>
              <a:rPr lang="en-US" err="1"/>
              <a:t>ut</a:t>
            </a:r>
            <a:r>
              <a:rPr lang="en-US"/>
              <a:t> </a:t>
            </a:r>
            <a:r>
              <a:rPr lang="en-US" err="1"/>
              <a:t>laoreet</a:t>
            </a:r>
            <a:r>
              <a:rPr lang="en-US"/>
              <a:t> dolore magna </a:t>
            </a:r>
            <a:r>
              <a:rPr lang="en-US" err="1"/>
              <a:t>aliquam</a:t>
            </a:r>
            <a:r>
              <a:rPr lang="en-US"/>
              <a:t> </a:t>
            </a:r>
            <a:r>
              <a:rPr lang="en-US" err="1"/>
              <a:t>erat</a:t>
            </a:r>
            <a:r>
              <a:rPr lang="en-US"/>
              <a:t> </a:t>
            </a:r>
            <a:r>
              <a:rPr lang="en-US" err="1"/>
              <a:t>volutpat</a:t>
            </a:r>
            <a:r>
              <a:rPr lang="en-US"/>
              <a:t>. </a:t>
            </a:r>
          </a:p>
        </p:txBody>
      </p:sp>
    </p:spTree>
    <p:extLst>
      <p:ext uri="{BB962C8B-B14F-4D97-AF65-F5344CB8AC3E}">
        <p14:creationId xmlns:p14="http://schemas.microsoft.com/office/powerpoint/2010/main" val="4128413419"/>
      </p:ext>
    </p:extLst>
  </p:cSld>
  <p:clrMapOvr>
    <a:masterClrMapping/>
  </p:clrMapOvr>
  <p:extLst>
    <p:ext uri="{DCECCB84-F9BA-43D5-87BE-67443E8EF086}">
      <p15:sldGuideLst xmlns:p15="http://schemas.microsoft.com/office/powerpoint/2012/main">
        <p15:guide id="1" orient="horz" pos="3952">
          <p15:clr>
            <a:srgbClr val="FBAE40"/>
          </p15:clr>
        </p15:guide>
        <p15:guide id="2" pos="3840">
          <p15:clr>
            <a:srgbClr val="FBAE40"/>
          </p15:clr>
        </p15:guide>
        <p15:guide id="3" pos="529">
          <p15:clr>
            <a:srgbClr val="FBAE40"/>
          </p15:clr>
        </p15:guide>
      </p15:sldGuideLst>
    </p:ext>
  </p:extLst>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userDrawn="1">
  <p:cSld name="1_3. Content - Copy (sml) &amp; Image (lrg)">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9B2A479D-8977-70E0-F6BD-5E47FD340FCA}"/>
              </a:ext>
            </a:extLst>
          </p:cNvPr>
          <p:cNvPicPr>
            <a:picLocks noChangeAspect="1"/>
          </p:cNvPicPr>
          <p:nvPr userDrawn="1"/>
        </p:nvPicPr>
        <p:blipFill>
          <a:blip r:embed="rId2">
            <a:alphaModFix amt="61000"/>
            <a:extLst>
              <a:ext uri="{28A0092B-C50C-407E-A947-70E740481C1C}">
                <a14:useLocalDpi xmlns:a14="http://schemas.microsoft.com/office/drawing/2010/main"/>
              </a:ext>
            </a:extLst>
          </a:blip>
          <a:stretch>
            <a:fillRect/>
          </a:stretch>
        </p:blipFill>
        <p:spPr>
          <a:xfrm>
            <a:off x="-3472657" y="-43656"/>
            <a:ext cx="6945313" cy="6945313"/>
          </a:xfrm>
          <a:prstGeom prst="rect">
            <a:avLst/>
          </a:prstGeom>
        </p:spPr>
      </p:pic>
      <p:sp>
        <p:nvSpPr>
          <p:cNvPr id="8" name="Picture Placeholder 2">
            <a:extLst>
              <a:ext uri="{FF2B5EF4-FFF2-40B4-BE49-F238E27FC236}">
                <a16:creationId xmlns:a16="http://schemas.microsoft.com/office/drawing/2014/main" id="{516690A2-CEDC-6B4A-BCF6-DB863C53262F}"/>
              </a:ext>
            </a:extLst>
          </p:cNvPr>
          <p:cNvSpPr>
            <a:spLocks noGrp="1"/>
          </p:cNvSpPr>
          <p:nvPr>
            <p:ph type="pic" idx="14"/>
          </p:nvPr>
        </p:nvSpPr>
        <p:spPr>
          <a:xfrm>
            <a:off x="737745" y="1681779"/>
            <a:ext cx="10789690" cy="4331562"/>
          </a:xfrm>
          <a:prstGeom prst="rect">
            <a:avLst/>
          </a:prstGeom>
        </p:spPr>
        <p:txBody>
          <a:bodyPr/>
          <a:lstStyle>
            <a:lvl1pPr marL="0" indent="0">
              <a:buNone/>
              <a:defRPr sz="1600" b="0" i="0">
                <a:solidFill>
                  <a:srgbClr val="00406E"/>
                </a:solidFill>
                <a:latin typeface="Source Sans Pro" panose="020B0503030403020204" pitchFamily="34" charset="0"/>
                <a:ea typeface="Source Sans Pro" panose="020B0503030403020204" pitchFamily="34" charset="0"/>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GB"/>
              <a:t>Click icon to add picture</a:t>
            </a:r>
            <a:endParaRPr lang="en-US"/>
          </a:p>
        </p:txBody>
      </p:sp>
      <p:pic>
        <p:nvPicPr>
          <p:cNvPr id="4" name="Picture 3">
            <a:extLst>
              <a:ext uri="{FF2B5EF4-FFF2-40B4-BE49-F238E27FC236}">
                <a16:creationId xmlns:a16="http://schemas.microsoft.com/office/drawing/2014/main" id="{005363EC-A293-76C6-C706-D9480D01C02B}"/>
              </a:ext>
            </a:extLst>
          </p:cNvPr>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11282610" y="6022428"/>
            <a:ext cx="516484" cy="516484"/>
          </a:xfrm>
          <a:prstGeom prst="rect">
            <a:avLst/>
          </a:prstGeom>
        </p:spPr>
      </p:pic>
      <p:sp>
        <p:nvSpPr>
          <p:cNvPr id="20" name="Text Placeholder 21">
            <a:extLst>
              <a:ext uri="{FF2B5EF4-FFF2-40B4-BE49-F238E27FC236}">
                <a16:creationId xmlns:a16="http://schemas.microsoft.com/office/drawing/2014/main" id="{78F84F7A-CE93-5D49-AAC6-E018400C4D20}"/>
              </a:ext>
            </a:extLst>
          </p:cNvPr>
          <p:cNvSpPr>
            <a:spLocks noGrp="1"/>
          </p:cNvSpPr>
          <p:nvPr>
            <p:ph type="body" sz="quarter" idx="11" hasCustomPrompt="1"/>
          </p:nvPr>
        </p:nvSpPr>
        <p:spPr>
          <a:xfrm>
            <a:off x="737744" y="651466"/>
            <a:ext cx="10789691" cy="690154"/>
          </a:xfrm>
          <a:prstGeom prst="rect">
            <a:avLst/>
          </a:prstGeom>
        </p:spPr>
        <p:txBody>
          <a:bodyPr anchor="t">
            <a:noAutofit/>
          </a:bodyPr>
          <a:lstStyle>
            <a:lvl1pPr marL="0" indent="0" algn="l">
              <a:buNone/>
              <a:defRPr sz="4000">
                <a:solidFill>
                  <a:srgbClr val="00406E"/>
                </a:solidFill>
                <a:latin typeface="DM Serif Display" pitchFamily="2" charset="0"/>
              </a:defRPr>
            </a:lvl1pPr>
          </a:lstStyle>
          <a:p>
            <a:pPr lvl="0"/>
            <a:r>
              <a:rPr lang="en-US"/>
              <a:t>Slide title</a:t>
            </a:r>
          </a:p>
        </p:txBody>
      </p:sp>
    </p:spTree>
    <p:extLst>
      <p:ext uri="{BB962C8B-B14F-4D97-AF65-F5344CB8AC3E}">
        <p14:creationId xmlns:p14="http://schemas.microsoft.com/office/powerpoint/2010/main" val="379277941"/>
      </p:ext>
    </p:extLst>
  </p:cSld>
  <p:clrMapOvr>
    <a:masterClrMapping/>
  </p:clrMapOvr>
  <p:extLst>
    <p:ext uri="{DCECCB84-F9BA-43D5-87BE-67443E8EF086}">
      <p15:sldGuideLst xmlns:p15="http://schemas.microsoft.com/office/powerpoint/2012/main">
        <p15:guide id="1" orient="horz" pos="3952">
          <p15:clr>
            <a:srgbClr val="FBAE40"/>
          </p15:clr>
        </p15:guide>
        <p15:guide id="2" pos="3840">
          <p15:clr>
            <a:srgbClr val="FBAE40"/>
          </p15:clr>
        </p15:guide>
        <p15:guide id="3" pos="529">
          <p15:clr>
            <a:srgbClr val="FBAE40"/>
          </p15:clr>
        </p15:guide>
      </p15:sldGuideLst>
    </p:ext>
  </p:extLst>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userDrawn="1">
  <p:cSld name="4. Closing slide v1">
    <p:bg>
      <p:bgPr>
        <a:solidFill>
          <a:srgbClr val="004070"/>
        </a:solidFill>
        <a:effectLst/>
      </p:bgPr>
    </p:bg>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5A607FC3-0114-F0F4-62B6-E9E601A4DB22}"/>
              </a:ext>
            </a:extLst>
          </p:cNvPr>
          <p:cNvPicPr>
            <a:picLocks noChangeAspect="1"/>
          </p:cNvPicPr>
          <p:nvPr userDrawn="1"/>
        </p:nvPicPr>
        <p:blipFill>
          <a:blip r:embed="rId2"/>
          <a:stretch>
            <a:fillRect/>
          </a:stretch>
        </p:blipFill>
        <p:spPr>
          <a:xfrm>
            <a:off x="3741420" y="1153577"/>
            <a:ext cx="4709160" cy="2931300"/>
          </a:xfrm>
          <a:prstGeom prst="rect">
            <a:avLst/>
          </a:prstGeom>
        </p:spPr>
      </p:pic>
      <p:pic>
        <p:nvPicPr>
          <p:cNvPr id="4" name="Picture 3" descr="A white text on a black background&#10;&#10;Description automatically generated">
            <a:extLst>
              <a:ext uri="{FF2B5EF4-FFF2-40B4-BE49-F238E27FC236}">
                <a16:creationId xmlns:a16="http://schemas.microsoft.com/office/drawing/2014/main" id="{AD4539C8-FA93-5006-FCE1-1F79C2B43051}"/>
              </a:ext>
            </a:extLst>
          </p:cNvPr>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3070297" y="4900450"/>
            <a:ext cx="6051406" cy="1607945"/>
          </a:xfrm>
          <a:prstGeom prst="rect">
            <a:avLst/>
          </a:prstGeom>
        </p:spPr>
      </p:pic>
    </p:spTree>
    <p:extLst>
      <p:ext uri="{BB962C8B-B14F-4D97-AF65-F5344CB8AC3E}">
        <p14:creationId xmlns:p14="http://schemas.microsoft.com/office/powerpoint/2010/main" val="3567482358"/>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userDrawn="1">
  <p:cSld name="4. Closing slide v2">
    <p:bg>
      <p:bgPr>
        <a:blipFill dpi="0" rotWithShape="1">
          <a:blip r:embed="rId2" cstate="screen">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79985F44-FFE6-714E-9213-A0D23FF0A0DC}"/>
              </a:ext>
            </a:extLst>
          </p:cNvPr>
          <p:cNvPicPr>
            <a:picLocks noChangeAspect="1"/>
          </p:cNvPicPr>
          <p:nvPr/>
        </p:nvPicPr>
        <p:blipFill>
          <a:blip r:embed="rId3"/>
          <a:stretch>
            <a:fillRect/>
          </a:stretch>
        </p:blipFill>
        <p:spPr>
          <a:xfrm>
            <a:off x="3741420" y="1153577"/>
            <a:ext cx="4709160" cy="2931300"/>
          </a:xfrm>
          <a:prstGeom prst="rect">
            <a:avLst/>
          </a:prstGeom>
        </p:spPr>
      </p:pic>
      <p:pic>
        <p:nvPicPr>
          <p:cNvPr id="2" name="Picture 1" descr="A white text on a black background&#10;&#10;Description automatically generated">
            <a:extLst>
              <a:ext uri="{FF2B5EF4-FFF2-40B4-BE49-F238E27FC236}">
                <a16:creationId xmlns:a16="http://schemas.microsoft.com/office/drawing/2014/main" id="{3768D41B-327C-DD5D-A72D-0D6DE4E44403}"/>
              </a:ext>
            </a:extLst>
          </p:cNvPr>
          <p:cNvPicPr>
            <a:picLocks noChangeAspect="1"/>
          </p:cNvPicPr>
          <p:nvPr userDrawn="1"/>
        </p:nvPicPr>
        <p:blipFill>
          <a:blip r:embed="rId4" cstate="screen">
            <a:extLst>
              <a:ext uri="{28A0092B-C50C-407E-A947-70E740481C1C}">
                <a14:useLocalDpi xmlns:a14="http://schemas.microsoft.com/office/drawing/2010/main"/>
              </a:ext>
            </a:extLst>
          </a:blip>
          <a:stretch>
            <a:fillRect/>
          </a:stretch>
        </p:blipFill>
        <p:spPr>
          <a:xfrm>
            <a:off x="3070297" y="4900450"/>
            <a:ext cx="6051406" cy="1607945"/>
          </a:xfrm>
          <a:prstGeom prst="rect">
            <a:avLst/>
          </a:prstGeom>
        </p:spPr>
      </p:pic>
    </p:spTree>
    <p:extLst>
      <p:ext uri="{BB962C8B-B14F-4D97-AF65-F5344CB8AC3E}">
        <p14:creationId xmlns:p14="http://schemas.microsoft.com/office/powerpoint/2010/main" val="2889540530"/>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preserve="1" userDrawn="1">
  <p:cSld name="4. Closing slide v3">
    <p:bg>
      <p:bgPr>
        <a:solidFill>
          <a:schemeClr val="bg1"/>
        </a:solidFill>
        <a:effectLst/>
      </p:bgPr>
    </p:bg>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25924D4E-F9E2-6A3D-62BD-CF60FFF12DFA}"/>
              </a:ext>
            </a:extLst>
          </p:cNvPr>
          <p:cNvPicPr>
            <a:picLocks noChangeAspect="1"/>
          </p:cNvPicPr>
          <p:nvPr/>
        </p:nvPicPr>
        <p:blipFill rotWithShape="1">
          <a:blip r:embed="rId2" cstate="screen">
            <a:extLst>
              <a:ext uri="{28A0092B-C50C-407E-A947-70E740481C1C}">
                <a14:useLocalDpi xmlns:a14="http://schemas.microsoft.com/office/drawing/2010/main"/>
              </a:ext>
            </a:extLst>
          </a:blip>
          <a:srcRect/>
          <a:stretch/>
        </p:blipFill>
        <p:spPr>
          <a:xfrm>
            <a:off x="3727971" y="1141352"/>
            <a:ext cx="4742550" cy="3060000"/>
          </a:xfrm>
          <a:prstGeom prst="rect">
            <a:avLst/>
          </a:prstGeom>
          <a:noFill/>
        </p:spPr>
      </p:pic>
      <p:pic>
        <p:nvPicPr>
          <p:cNvPr id="6" name="Picture 5" descr="A blue text on a black background&#10;&#10;Description automatically generated">
            <a:extLst>
              <a:ext uri="{FF2B5EF4-FFF2-40B4-BE49-F238E27FC236}">
                <a16:creationId xmlns:a16="http://schemas.microsoft.com/office/drawing/2014/main" id="{A8EC15B7-254D-CE7E-B56A-AF7CE22AA6ED}"/>
              </a:ext>
            </a:extLst>
          </p:cNvPr>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2654300" y="4663702"/>
            <a:ext cx="6883400" cy="1600200"/>
          </a:xfrm>
          <a:prstGeom prst="rect">
            <a:avLst/>
          </a:prstGeom>
        </p:spPr>
      </p:pic>
    </p:spTree>
    <p:extLst>
      <p:ext uri="{BB962C8B-B14F-4D97-AF65-F5344CB8AC3E}">
        <p14:creationId xmlns:p14="http://schemas.microsoft.com/office/powerpoint/2010/main" val="2126741570"/>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preserve="1" userDrawn="1">
  <p:cSld name="4. Closing slide v4">
    <p:spTree>
      <p:nvGrpSpPr>
        <p:cNvPr id="1" name=""/>
        <p:cNvGrpSpPr/>
        <p:nvPr/>
      </p:nvGrpSpPr>
      <p:grpSpPr>
        <a:xfrm>
          <a:off x="0" y="0"/>
          <a:ext cx="0" cy="0"/>
          <a:chOff x="0" y="0"/>
          <a:chExt cx="0" cy="0"/>
        </a:xfrm>
      </p:grpSpPr>
      <p:sp>
        <p:nvSpPr>
          <p:cNvPr id="12" name="Triangle 11">
            <a:extLst>
              <a:ext uri="{FF2B5EF4-FFF2-40B4-BE49-F238E27FC236}">
                <a16:creationId xmlns:a16="http://schemas.microsoft.com/office/drawing/2014/main" id="{60FAF850-A90F-B8AF-C829-2CFB5B71733D}"/>
              </a:ext>
            </a:extLst>
          </p:cNvPr>
          <p:cNvSpPr>
            <a:spLocks noChangeAspect="1"/>
          </p:cNvSpPr>
          <p:nvPr/>
        </p:nvSpPr>
        <p:spPr>
          <a:xfrm rot="10800000">
            <a:off x="-552027" y="0"/>
            <a:ext cx="13296055" cy="4043376"/>
          </a:xfrm>
          <a:prstGeom prst="triangle">
            <a:avLst/>
          </a:prstGeom>
          <a:solidFill>
            <a:srgbClr val="004070">
              <a:alpha val="70000"/>
            </a:srgb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5000"/>
          </a:p>
        </p:txBody>
      </p:sp>
      <p:sp>
        <p:nvSpPr>
          <p:cNvPr id="3" name="Subtitle 2">
            <a:extLst>
              <a:ext uri="{FF2B5EF4-FFF2-40B4-BE49-F238E27FC236}">
                <a16:creationId xmlns:a16="http://schemas.microsoft.com/office/drawing/2014/main" id="{9F2983CD-4884-BF3D-CFDD-3A95F6F0F705}"/>
              </a:ext>
            </a:extLst>
          </p:cNvPr>
          <p:cNvSpPr>
            <a:spLocks noGrp="1"/>
          </p:cNvSpPr>
          <p:nvPr>
            <p:ph type="subTitle" idx="1"/>
          </p:nvPr>
        </p:nvSpPr>
        <p:spPr>
          <a:xfrm>
            <a:off x="1524000" y="4336934"/>
            <a:ext cx="9144000" cy="980624"/>
          </a:xfrm>
        </p:spPr>
        <p:txBody>
          <a:bodyPr>
            <a:noAutofit/>
          </a:bodyPr>
          <a:lstStyle>
            <a:lvl1pPr marL="0" indent="0" algn="ctr">
              <a:buNone/>
              <a:defRPr sz="2800">
                <a:solidFill>
                  <a:srgbClr val="004070"/>
                </a:solidFill>
                <a:latin typeface="Source Sans Pro" panose="020B0503030403020204" pitchFamily="34" charset="0"/>
                <a:ea typeface="Source Sans Pro" panose="020B050303040302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a:t>Click to edit Master subtitle style</a:t>
            </a:r>
            <a:endParaRPr lang="en-US"/>
          </a:p>
        </p:txBody>
      </p:sp>
      <p:sp>
        <p:nvSpPr>
          <p:cNvPr id="13" name="Triangle 12">
            <a:extLst>
              <a:ext uri="{FF2B5EF4-FFF2-40B4-BE49-F238E27FC236}">
                <a16:creationId xmlns:a16="http://schemas.microsoft.com/office/drawing/2014/main" id="{6CCDDAEE-1915-687E-9D5A-515F49E394E6}"/>
              </a:ext>
            </a:extLst>
          </p:cNvPr>
          <p:cNvSpPr>
            <a:spLocks noChangeAspect="1"/>
          </p:cNvSpPr>
          <p:nvPr/>
        </p:nvSpPr>
        <p:spPr>
          <a:xfrm rot="10800000">
            <a:off x="320488" y="-1"/>
            <a:ext cx="11551024" cy="3512706"/>
          </a:xfrm>
          <a:prstGeom prst="triangle">
            <a:avLst/>
          </a:prstGeom>
          <a:solidFill>
            <a:srgbClr val="00407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5000"/>
          </a:p>
        </p:txBody>
      </p:sp>
      <p:pic>
        <p:nvPicPr>
          <p:cNvPr id="6" name="Picture 5">
            <a:extLst>
              <a:ext uri="{FF2B5EF4-FFF2-40B4-BE49-F238E27FC236}">
                <a16:creationId xmlns:a16="http://schemas.microsoft.com/office/drawing/2014/main" id="{F8C2BCFE-8010-E9E8-042B-7D4CE652487E}"/>
              </a:ext>
            </a:extLst>
          </p:cNvPr>
          <p:cNvPicPr>
            <a:picLocks noChangeAspect="1"/>
          </p:cNvPicPr>
          <p:nvPr/>
        </p:nvPicPr>
        <p:blipFill>
          <a:blip r:embed="rId2" cstate="screen">
            <a:extLst>
              <a:ext uri="{28A0092B-C50C-407E-A947-70E740481C1C}">
                <a14:useLocalDpi xmlns:a14="http://schemas.microsoft.com/office/drawing/2010/main"/>
              </a:ext>
            </a:extLst>
          </a:blip>
          <a:srcRect/>
          <a:stretch/>
        </p:blipFill>
        <p:spPr>
          <a:xfrm>
            <a:off x="4590793" y="514159"/>
            <a:ext cx="3010414" cy="1875659"/>
          </a:xfrm>
          <a:prstGeom prst="rect">
            <a:avLst/>
          </a:prstGeom>
        </p:spPr>
      </p:pic>
      <p:pic>
        <p:nvPicPr>
          <p:cNvPr id="4" name="Picture 3" descr="A blue text on a black background&#10;&#10;Description automatically generated">
            <a:extLst>
              <a:ext uri="{FF2B5EF4-FFF2-40B4-BE49-F238E27FC236}">
                <a16:creationId xmlns:a16="http://schemas.microsoft.com/office/drawing/2014/main" id="{FED44E39-09F6-AAED-37EF-EC80124369E7}"/>
              </a:ext>
            </a:extLst>
          </p:cNvPr>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3457164" y="5823036"/>
            <a:ext cx="5277672" cy="1226913"/>
          </a:xfrm>
          <a:prstGeom prst="rect">
            <a:avLst/>
          </a:prstGeom>
        </p:spPr>
      </p:pic>
    </p:spTree>
    <p:extLst>
      <p:ext uri="{BB962C8B-B14F-4D97-AF65-F5344CB8AC3E}">
        <p14:creationId xmlns:p14="http://schemas.microsoft.com/office/powerpoint/2010/main" val="2490190945"/>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preserve="1" userDrawn="1">
  <p:cSld name="4. Closing slide v5">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E01444D5-7DC9-8587-EFEF-300D9B47CA71}"/>
              </a:ext>
            </a:extLst>
          </p:cNvPr>
          <p:cNvSpPr/>
          <p:nvPr/>
        </p:nvSpPr>
        <p:spPr>
          <a:xfrm>
            <a:off x="0" y="0"/>
            <a:ext cx="12192000" cy="6858000"/>
          </a:xfrm>
          <a:prstGeom prst="rect">
            <a:avLst/>
          </a:prstGeom>
          <a:gradFill>
            <a:gsLst>
              <a:gs pos="36000">
                <a:srgbClr val="004070"/>
              </a:gs>
              <a:gs pos="78000">
                <a:srgbClr val="004070">
                  <a:alpha val="0"/>
                </a:srgbClr>
              </a:gs>
            </a:gsLst>
            <a:lin ang="5400000" scaled="1"/>
          </a:gra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5000"/>
          </a:p>
        </p:txBody>
      </p:sp>
      <p:sp>
        <p:nvSpPr>
          <p:cNvPr id="3" name="Subtitle 2">
            <a:extLst>
              <a:ext uri="{FF2B5EF4-FFF2-40B4-BE49-F238E27FC236}">
                <a16:creationId xmlns:a16="http://schemas.microsoft.com/office/drawing/2014/main" id="{9F2983CD-4884-BF3D-CFDD-3A95F6F0F705}"/>
              </a:ext>
            </a:extLst>
          </p:cNvPr>
          <p:cNvSpPr>
            <a:spLocks noGrp="1"/>
          </p:cNvSpPr>
          <p:nvPr>
            <p:ph type="subTitle" idx="1"/>
          </p:nvPr>
        </p:nvSpPr>
        <p:spPr>
          <a:xfrm>
            <a:off x="1524000" y="3602038"/>
            <a:ext cx="9144000" cy="1655762"/>
          </a:xfrm>
        </p:spPr>
        <p:txBody>
          <a:bodyPr>
            <a:noAutofit/>
          </a:bodyPr>
          <a:lstStyle>
            <a:lvl1pPr marL="0" indent="0" algn="ctr">
              <a:buNone/>
              <a:defRPr sz="2800">
                <a:solidFill>
                  <a:schemeClr val="bg1"/>
                </a:solidFill>
                <a:latin typeface="Source Sans Pro" panose="020B0503030403020204" pitchFamily="34" charset="0"/>
                <a:ea typeface="Source Sans Pro" panose="020B050303040302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a:t>Click to edit Master subtitle style</a:t>
            </a:r>
            <a:endParaRPr lang="en-US"/>
          </a:p>
        </p:txBody>
      </p:sp>
      <p:pic>
        <p:nvPicPr>
          <p:cNvPr id="8" name="Picture 7">
            <a:extLst>
              <a:ext uri="{FF2B5EF4-FFF2-40B4-BE49-F238E27FC236}">
                <a16:creationId xmlns:a16="http://schemas.microsoft.com/office/drawing/2014/main" id="{59F27DF6-42BF-60E2-8FB8-A750855942A6}"/>
              </a:ext>
            </a:extLst>
          </p:cNvPr>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4605466" y="403225"/>
            <a:ext cx="2981069" cy="1857376"/>
          </a:xfrm>
          <a:prstGeom prst="rect">
            <a:avLst/>
          </a:prstGeom>
        </p:spPr>
      </p:pic>
      <p:pic>
        <p:nvPicPr>
          <p:cNvPr id="5" name="Picture 4" descr="A blue text on a black background&#10;&#10;Description automatically generated">
            <a:extLst>
              <a:ext uri="{FF2B5EF4-FFF2-40B4-BE49-F238E27FC236}">
                <a16:creationId xmlns:a16="http://schemas.microsoft.com/office/drawing/2014/main" id="{966FD416-C363-3181-3203-8F093CB0E39E}"/>
              </a:ext>
            </a:extLst>
          </p:cNvPr>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3457164" y="5823036"/>
            <a:ext cx="5277672" cy="1226913"/>
          </a:xfrm>
          <a:prstGeom prst="rect">
            <a:avLst/>
          </a:prstGeom>
        </p:spPr>
      </p:pic>
    </p:spTree>
    <p:extLst>
      <p:ext uri="{BB962C8B-B14F-4D97-AF65-F5344CB8AC3E}">
        <p14:creationId xmlns:p14="http://schemas.microsoft.com/office/powerpoint/2010/main" val="2016986617"/>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preserve="1" userDrawn="1">
  <p:cSld name="4. Closing slide v6">
    <p:bg>
      <p:bgPr>
        <a:solidFill>
          <a:schemeClr val="bg1"/>
        </a:solidFill>
        <a:effectLst/>
      </p:bgPr>
    </p:bg>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33D5EB48-83F5-D70C-D8EF-1C6F091EFBDC}"/>
              </a:ext>
            </a:extLst>
          </p:cNvPr>
          <p:cNvSpPr/>
          <p:nvPr userDrawn="1"/>
        </p:nvSpPr>
        <p:spPr>
          <a:xfrm>
            <a:off x="0" y="0"/>
            <a:ext cx="12192000" cy="6858000"/>
          </a:xfrm>
          <a:prstGeom prst="rect">
            <a:avLst/>
          </a:prstGeom>
          <a:gradFill>
            <a:gsLst>
              <a:gs pos="34000">
                <a:srgbClr val="C6C6C6"/>
              </a:gs>
              <a:gs pos="78000">
                <a:srgbClr val="004070">
                  <a:alpha val="0"/>
                </a:srgbClr>
              </a:gs>
            </a:gsLst>
            <a:lin ang="5400000" scaled="1"/>
          </a:gra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5000"/>
          </a:p>
        </p:txBody>
      </p:sp>
      <p:sp>
        <p:nvSpPr>
          <p:cNvPr id="3" name="Subtitle 2">
            <a:extLst>
              <a:ext uri="{FF2B5EF4-FFF2-40B4-BE49-F238E27FC236}">
                <a16:creationId xmlns:a16="http://schemas.microsoft.com/office/drawing/2014/main" id="{9F2983CD-4884-BF3D-CFDD-3A95F6F0F705}"/>
              </a:ext>
            </a:extLst>
          </p:cNvPr>
          <p:cNvSpPr>
            <a:spLocks noGrp="1"/>
          </p:cNvSpPr>
          <p:nvPr>
            <p:ph type="subTitle" idx="1"/>
          </p:nvPr>
        </p:nvSpPr>
        <p:spPr>
          <a:xfrm>
            <a:off x="1524000" y="3602038"/>
            <a:ext cx="9144000" cy="1655762"/>
          </a:xfrm>
        </p:spPr>
        <p:txBody>
          <a:bodyPr>
            <a:noAutofit/>
          </a:bodyPr>
          <a:lstStyle>
            <a:lvl1pPr marL="0" indent="0" algn="ctr">
              <a:buNone/>
              <a:defRPr sz="2800">
                <a:solidFill>
                  <a:srgbClr val="004070"/>
                </a:solidFill>
                <a:latin typeface="Source Sans Pro" panose="020B0503030403020204" pitchFamily="34" charset="0"/>
                <a:ea typeface="Source Sans Pro" panose="020B050303040302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a:t>Click to edit Master subtitle style</a:t>
            </a:r>
            <a:endParaRPr lang="en-US"/>
          </a:p>
        </p:txBody>
      </p:sp>
      <p:pic>
        <p:nvPicPr>
          <p:cNvPr id="8" name="Picture 7">
            <a:extLst>
              <a:ext uri="{FF2B5EF4-FFF2-40B4-BE49-F238E27FC236}">
                <a16:creationId xmlns:a16="http://schemas.microsoft.com/office/drawing/2014/main" id="{59F27DF6-42BF-60E2-8FB8-A750855942A6}"/>
              </a:ext>
            </a:extLst>
          </p:cNvPr>
          <p:cNvPicPr>
            <a:picLocks noChangeAspect="1"/>
          </p:cNvPicPr>
          <p:nvPr/>
        </p:nvPicPr>
        <p:blipFill>
          <a:blip r:embed="rId2" cstate="screen">
            <a:extLst>
              <a:ext uri="{28A0092B-C50C-407E-A947-70E740481C1C}">
                <a14:useLocalDpi xmlns:a14="http://schemas.microsoft.com/office/drawing/2010/main"/>
              </a:ext>
            </a:extLst>
          </a:blip>
          <a:srcRect/>
          <a:stretch/>
        </p:blipFill>
        <p:spPr>
          <a:xfrm>
            <a:off x="4605466" y="403662"/>
            <a:ext cx="2981069" cy="1856503"/>
          </a:xfrm>
          <a:prstGeom prst="rect">
            <a:avLst/>
          </a:prstGeom>
        </p:spPr>
      </p:pic>
      <p:pic>
        <p:nvPicPr>
          <p:cNvPr id="5" name="Picture 4" descr="A blue text on a black background&#10;&#10;Description automatically generated">
            <a:extLst>
              <a:ext uri="{FF2B5EF4-FFF2-40B4-BE49-F238E27FC236}">
                <a16:creationId xmlns:a16="http://schemas.microsoft.com/office/drawing/2014/main" id="{F727DD4D-4228-41EB-0B5E-EFB6AC1F4C0E}"/>
              </a:ext>
            </a:extLst>
          </p:cNvPr>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3457164" y="5823036"/>
            <a:ext cx="5277672" cy="1226913"/>
          </a:xfrm>
          <a:prstGeom prst="rect">
            <a:avLst/>
          </a:prstGeom>
        </p:spPr>
      </p:pic>
    </p:spTree>
    <p:extLst>
      <p:ext uri="{BB962C8B-B14F-4D97-AF65-F5344CB8AC3E}">
        <p14:creationId xmlns:p14="http://schemas.microsoft.com/office/powerpoint/2010/main" val="142516945"/>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preserve="1" userDrawn="1">
  <p:cSld name="4. Closing slide v7">
    <p:spTree>
      <p:nvGrpSpPr>
        <p:cNvPr id="1" name=""/>
        <p:cNvGrpSpPr/>
        <p:nvPr/>
      </p:nvGrpSpPr>
      <p:grpSpPr>
        <a:xfrm>
          <a:off x="0" y="0"/>
          <a:ext cx="0" cy="0"/>
          <a:chOff x="0" y="0"/>
          <a:chExt cx="0" cy="0"/>
        </a:xfrm>
      </p:grpSpPr>
      <p:pic>
        <p:nvPicPr>
          <p:cNvPr id="10" name="Picture 9">
            <a:extLst>
              <a:ext uri="{FF2B5EF4-FFF2-40B4-BE49-F238E27FC236}">
                <a16:creationId xmlns:a16="http://schemas.microsoft.com/office/drawing/2014/main" id="{21B40EF9-7D51-8F49-CA8E-F6FCB44AAE3B}"/>
              </a:ext>
            </a:extLst>
          </p:cNvPr>
          <p:cNvPicPr>
            <a:picLocks noChangeAspect="1"/>
          </p:cNvPicPr>
          <p:nvPr/>
        </p:nvPicPr>
        <p:blipFill>
          <a:blip r:embed="rId2" cstate="screen">
            <a:extLst>
              <a:ext uri="{28A0092B-C50C-407E-A947-70E740481C1C}">
                <a14:useLocalDpi xmlns:a14="http://schemas.microsoft.com/office/drawing/2010/main"/>
              </a:ext>
            </a:extLst>
          </a:blip>
          <a:srcRect/>
          <a:stretch/>
        </p:blipFill>
        <p:spPr>
          <a:xfrm>
            <a:off x="4605466" y="403662"/>
            <a:ext cx="2981069" cy="1856503"/>
          </a:xfrm>
          <a:prstGeom prst="rect">
            <a:avLst/>
          </a:prstGeom>
        </p:spPr>
      </p:pic>
      <p:sp>
        <p:nvSpPr>
          <p:cNvPr id="9" name="Subtitle 2">
            <a:extLst>
              <a:ext uri="{FF2B5EF4-FFF2-40B4-BE49-F238E27FC236}">
                <a16:creationId xmlns:a16="http://schemas.microsoft.com/office/drawing/2014/main" id="{28A414B1-C6E2-E698-52F4-7B40D041C7BE}"/>
              </a:ext>
            </a:extLst>
          </p:cNvPr>
          <p:cNvSpPr>
            <a:spLocks noGrp="1"/>
          </p:cNvSpPr>
          <p:nvPr>
            <p:ph type="subTitle" idx="1"/>
          </p:nvPr>
        </p:nvSpPr>
        <p:spPr>
          <a:xfrm>
            <a:off x="1524000" y="3602038"/>
            <a:ext cx="9144000" cy="1655762"/>
          </a:xfrm>
        </p:spPr>
        <p:txBody>
          <a:bodyPr>
            <a:noAutofit/>
          </a:bodyPr>
          <a:lstStyle>
            <a:lvl1pPr marL="0" indent="0" algn="ctr">
              <a:buNone/>
              <a:defRPr sz="2800">
                <a:solidFill>
                  <a:srgbClr val="004070"/>
                </a:solidFill>
                <a:latin typeface="Source Sans Pro" panose="020B0503030403020204" pitchFamily="34" charset="0"/>
                <a:ea typeface="Source Sans Pro" panose="020B050303040302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a:t>Click to edit Master subtitle style</a:t>
            </a:r>
            <a:endParaRPr lang="en-US"/>
          </a:p>
        </p:txBody>
      </p:sp>
      <p:pic>
        <p:nvPicPr>
          <p:cNvPr id="2" name="Picture 1" descr="A blue text on a black background&#10;&#10;Description automatically generated">
            <a:extLst>
              <a:ext uri="{FF2B5EF4-FFF2-40B4-BE49-F238E27FC236}">
                <a16:creationId xmlns:a16="http://schemas.microsoft.com/office/drawing/2014/main" id="{E1E30028-976A-19F5-977E-1C07128E091B}"/>
              </a:ext>
            </a:extLst>
          </p:cNvPr>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3457164" y="5823036"/>
            <a:ext cx="5277672" cy="1226913"/>
          </a:xfrm>
          <a:prstGeom prst="rect">
            <a:avLst/>
          </a:prstGeom>
        </p:spPr>
      </p:pic>
    </p:spTree>
    <p:extLst>
      <p:ext uri="{BB962C8B-B14F-4D97-AF65-F5344CB8AC3E}">
        <p14:creationId xmlns:p14="http://schemas.microsoft.com/office/powerpoint/2010/main" val="2428500886"/>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preserve="1" userDrawn="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3500247127"/>
      </p:ext>
    </p:extLst>
  </p:cSld>
  <p:clrMapOvr>
    <a:masterClrMapping/>
  </p:clrMapOvr>
  <p:extLst>
    <p:ext uri="{DCECCB84-F9BA-43D5-87BE-67443E8EF086}">
      <p15:sldGuideLst xmlns:p15="http://schemas.microsoft.com/office/powerpoint/2012/main">
        <p15:guide id="1" orient="horz" pos="3952">
          <p15:clr>
            <a:srgbClr val="FBAE40"/>
          </p15:clr>
        </p15:guide>
        <p15:guide id="2" pos="3840">
          <p15:clr>
            <a:srgbClr val="FBAE40"/>
          </p15:clr>
        </p15:guide>
        <p15:guide id="3" pos="529">
          <p15:clr>
            <a:srgbClr val="FBAE40"/>
          </p15:clr>
        </p15:guide>
      </p15:sldGuideLst>
    </p:ext>
  </p:extLst>
</p:sldLayout>
</file>

<file path=ppt/slideLayouts/slideLayout37.xml><?xml version="1.0" encoding="utf-8"?>
<p:sldLayout xmlns:a="http://schemas.openxmlformats.org/drawingml/2006/main" xmlns:r="http://schemas.openxmlformats.org/officeDocument/2006/relationships" xmlns:p="http://schemas.openxmlformats.org/presentationml/2006/main" preserve="1" userDrawn="1">
  <p:cSld name="1_BLANK">
    <p:spTree>
      <p:nvGrpSpPr>
        <p:cNvPr id="1" name=""/>
        <p:cNvGrpSpPr/>
        <p:nvPr/>
      </p:nvGrpSpPr>
      <p:grpSpPr>
        <a:xfrm>
          <a:off x="0" y="0"/>
          <a:ext cx="0" cy="0"/>
          <a:chOff x="0" y="0"/>
          <a:chExt cx="0" cy="0"/>
        </a:xfrm>
      </p:grpSpPr>
      <p:pic>
        <p:nvPicPr>
          <p:cNvPr id="2" name="Picture 1" descr="A painting of a castle&#10;&#10;AI-generated content may be incorrect.">
            <a:extLst>
              <a:ext uri="{FF2B5EF4-FFF2-40B4-BE49-F238E27FC236}">
                <a16:creationId xmlns:a16="http://schemas.microsoft.com/office/drawing/2014/main" id="{B10A2CA5-B1E3-1D59-3158-F4E214FAE229}"/>
              </a:ext>
            </a:extLst>
          </p:cNvPr>
          <p:cNvPicPr>
            <a:picLocks noChangeAspect="1"/>
          </p:cNvPicPr>
          <p:nvPr userDrawn="1"/>
        </p:nvPicPr>
        <p:blipFill>
          <a:blip r:embed="rId2" cstate="print">
            <a:alphaModFix amt="77000"/>
            <a:extLst>
              <a:ext uri="{28A0092B-C50C-407E-A947-70E740481C1C}">
                <a14:useLocalDpi xmlns:a14="http://schemas.microsoft.com/office/drawing/2010/main"/>
              </a:ext>
            </a:extLst>
          </a:blip>
          <a:srcRect/>
          <a:stretch/>
        </p:blipFill>
        <p:spPr>
          <a:xfrm>
            <a:off x="-282027" y="6153279"/>
            <a:ext cx="12756053" cy="755521"/>
          </a:xfrm>
          <a:prstGeom prst="rect">
            <a:avLst/>
          </a:prstGeom>
        </p:spPr>
      </p:pic>
      <p:pic>
        <p:nvPicPr>
          <p:cNvPr id="3" name="Picture 2" descr="A black background with white text&#10;&#10;AI-generated content may be incorrect.">
            <a:extLst>
              <a:ext uri="{FF2B5EF4-FFF2-40B4-BE49-F238E27FC236}">
                <a16:creationId xmlns:a16="http://schemas.microsoft.com/office/drawing/2014/main" id="{F46BAF39-9AEE-6C7C-5AD3-23D2E06208EC}"/>
              </a:ext>
            </a:extLst>
          </p:cNvPr>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4018887" y="6324470"/>
            <a:ext cx="1987996" cy="439822"/>
          </a:xfrm>
          <a:prstGeom prst="rect">
            <a:avLst/>
          </a:prstGeom>
        </p:spPr>
      </p:pic>
      <p:pic>
        <p:nvPicPr>
          <p:cNvPr id="4" name="Graphic 3">
            <a:extLst>
              <a:ext uri="{FF2B5EF4-FFF2-40B4-BE49-F238E27FC236}">
                <a16:creationId xmlns:a16="http://schemas.microsoft.com/office/drawing/2014/main" id="{28BEC913-4F1A-BEA2-A4C9-0E12B8AC896B}"/>
              </a:ext>
            </a:extLst>
          </p:cNvPr>
          <p:cNvPicPr>
            <a:picLocks noChangeAspect="1"/>
          </p:cNvPicPr>
          <p:nvPr userDrawn="1"/>
        </p:nvPicPr>
        <p:blipFill>
          <a:blip>
            <a:extLst>
              <a:ext uri="{96DAC541-7B7A-43D3-8B79-37D633B846F1}">
                <asvg:svgBlip xmlns:asvg="http://schemas.microsoft.com/office/drawing/2016/SVG/main" r:embed="rId4"/>
              </a:ext>
            </a:extLst>
          </a:blip>
          <a:stretch>
            <a:fillRect/>
          </a:stretch>
        </p:blipFill>
        <p:spPr>
          <a:xfrm>
            <a:off x="7197006" y="6283781"/>
            <a:ext cx="1659609" cy="521200"/>
          </a:xfrm>
          <a:prstGeom prst="rect">
            <a:avLst/>
          </a:prstGeom>
        </p:spPr>
      </p:pic>
      <p:pic>
        <p:nvPicPr>
          <p:cNvPr id="5" name="Picture 4" descr="A black and white logo&#10;&#10;AI-generated content may be incorrect.">
            <a:extLst>
              <a:ext uri="{FF2B5EF4-FFF2-40B4-BE49-F238E27FC236}">
                <a16:creationId xmlns:a16="http://schemas.microsoft.com/office/drawing/2014/main" id="{C899A0B4-A9DC-AE91-0A9D-8FA0B11988F3}"/>
              </a:ext>
            </a:extLst>
          </p:cNvPr>
          <p:cNvPicPr>
            <a:picLocks noChangeAspect="1"/>
          </p:cNvPicPr>
          <p:nvPr userDrawn="1"/>
        </p:nvPicPr>
        <p:blipFill>
          <a:blip r:embed="rId5" cstate="screen">
            <a:extLst>
              <a:ext uri="{28A0092B-C50C-407E-A947-70E740481C1C}">
                <a14:useLocalDpi xmlns:a14="http://schemas.microsoft.com/office/drawing/2010/main"/>
              </a:ext>
            </a:extLst>
          </a:blip>
          <a:stretch>
            <a:fillRect/>
          </a:stretch>
        </p:blipFill>
        <p:spPr>
          <a:xfrm>
            <a:off x="10046738" y="6318071"/>
            <a:ext cx="1659609" cy="452621"/>
          </a:xfrm>
          <a:prstGeom prst="rect">
            <a:avLst/>
          </a:prstGeom>
        </p:spPr>
      </p:pic>
      <p:pic>
        <p:nvPicPr>
          <p:cNvPr id="6" name="Picture 5" descr="A black and white logo&#10;&#10;AI-generated content may be incorrect.">
            <a:extLst>
              <a:ext uri="{FF2B5EF4-FFF2-40B4-BE49-F238E27FC236}">
                <a16:creationId xmlns:a16="http://schemas.microsoft.com/office/drawing/2014/main" id="{0161F6BD-CF27-2FBF-08C4-79F154AF6E09}"/>
              </a:ext>
            </a:extLst>
          </p:cNvPr>
          <p:cNvPicPr>
            <a:picLocks noChangeAspect="1"/>
          </p:cNvPicPr>
          <p:nvPr userDrawn="1"/>
        </p:nvPicPr>
        <p:blipFill>
          <a:blip r:embed="rId6" cstate="screen">
            <a:extLst>
              <a:ext uri="{28A0092B-C50C-407E-A947-70E740481C1C}">
                <a14:useLocalDpi xmlns:a14="http://schemas.microsoft.com/office/drawing/2010/main"/>
              </a:ext>
            </a:extLst>
          </a:blip>
          <a:stretch>
            <a:fillRect/>
          </a:stretch>
        </p:blipFill>
        <p:spPr>
          <a:xfrm>
            <a:off x="88592" y="6079663"/>
            <a:ext cx="2740173" cy="755521"/>
          </a:xfrm>
          <a:prstGeom prst="rect">
            <a:avLst/>
          </a:prstGeom>
        </p:spPr>
      </p:pic>
    </p:spTree>
    <p:extLst>
      <p:ext uri="{BB962C8B-B14F-4D97-AF65-F5344CB8AC3E}">
        <p14:creationId xmlns:p14="http://schemas.microsoft.com/office/powerpoint/2010/main" val="809455421"/>
      </p:ext>
    </p:extLst>
  </p:cSld>
  <p:clrMapOvr>
    <a:masterClrMapping/>
  </p:clrMapOvr>
  <p:extLst>
    <p:ext uri="{DCECCB84-F9BA-43D5-87BE-67443E8EF086}">
      <p15:sldGuideLst xmlns:p15="http://schemas.microsoft.com/office/powerpoint/2012/main">
        <p15:guide id="1" orient="horz" pos="3952">
          <p15:clr>
            <a:srgbClr val="FBAE40"/>
          </p15:clr>
        </p15:guide>
        <p15:guide id="2" pos="3840">
          <p15:clr>
            <a:srgbClr val="FBAE40"/>
          </p15:clr>
        </p15:guide>
        <p15:guide id="3" pos="529">
          <p15:clr>
            <a:srgbClr val="FBAE40"/>
          </p15:clr>
        </p15:guide>
      </p15:sldGuideLst>
    </p:ext>
  </p:extLst>
</p:sldLayout>
</file>

<file path=ppt/slideLayouts/slideLayout38.xml><?xml version="1.0" encoding="utf-8"?>
<p:sldLayout xmlns:a="http://schemas.openxmlformats.org/drawingml/2006/main" xmlns:r="http://schemas.openxmlformats.org/officeDocument/2006/relationships" xmlns:p="http://schemas.openxmlformats.org/presentationml/2006/main" preserve="1" userDrawn="1">
  <p:cSld name="SAFE ZONES">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21144201-1A31-1B71-10E9-7152BFC266B3}"/>
              </a:ext>
            </a:extLst>
          </p:cNvPr>
          <p:cNvSpPr/>
          <p:nvPr userDrawn="1"/>
        </p:nvSpPr>
        <p:spPr>
          <a:xfrm>
            <a:off x="0" y="0"/>
            <a:ext cx="12192000" cy="6858000"/>
          </a:xfrm>
          <a:prstGeom prst="rect">
            <a:avLst/>
          </a:prstGeom>
          <a:solidFill>
            <a:schemeClr val="bg1">
              <a:lumMod val="85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5" name="Rectangle 4">
            <a:extLst>
              <a:ext uri="{FF2B5EF4-FFF2-40B4-BE49-F238E27FC236}">
                <a16:creationId xmlns:a16="http://schemas.microsoft.com/office/drawing/2014/main" id="{62D89F95-4207-4624-0E1D-AB0623B64E51}"/>
              </a:ext>
            </a:extLst>
          </p:cNvPr>
          <p:cNvSpPr/>
          <p:nvPr userDrawn="1"/>
        </p:nvSpPr>
        <p:spPr>
          <a:xfrm>
            <a:off x="713678" y="620752"/>
            <a:ext cx="10838986" cy="5623931"/>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6" name="Rectangle 5">
            <a:extLst>
              <a:ext uri="{FF2B5EF4-FFF2-40B4-BE49-F238E27FC236}">
                <a16:creationId xmlns:a16="http://schemas.microsoft.com/office/drawing/2014/main" id="{86B76037-545C-9B8E-8DC0-698A19400057}"/>
              </a:ext>
            </a:extLst>
          </p:cNvPr>
          <p:cNvSpPr/>
          <p:nvPr userDrawn="1"/>
        </p:nvSpPr>
        <p:spPr>
          <a:xfrm>
            <a:off x="10861288" y="5664820"/>
            <a:ext cx="1330712" cy="1193180"/>
          </a:xfrm>
          <a:prstGeom prst="rect">
            <a:avLst/>
          </a:prstGeom>
          <a:solidFill>
            <a:schemeClr val="bg1">
              <a:lumMod val="8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4" name="Picture 3">
            <a:extLst>
              <a:ext uri="{FF2B5EF4-FFF2-40B4-BE49-F238E27FC236}">
                <a16:creationId xmlns:a16="http://schemas.microsoft.com/office/drawing/2014/main" id="{FBEFFBA4-7637-5A53-56AC-C73B11DBB19B}"/>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11282610" y="6022428"/>
            <a:ext cx="516484" cy="516484"/>
          </a:xfrm>
          <a:prstGeom prst="rect">
            <a:avLst/>
          </a:prstGeom>
        </p:spPr>
      </p:pic>
    </p:spTree>
    <p:extLst>
      <p:ext uri="{BB962C8B-B14F-4D97-AF65-F5344CB8AC3E}">
        <p14:creationId xmlns:p14="http://schemas.microsoft.com/office/powerpoint/2010/main" val="2318002150"/>
      </p:ext>
    </p:extLst>
  </p:cSld>
  <p:clrMapOvr>
    <a:masterClrMapping/>
  </p:clrMapOvr>
  <p:extLst>
    <p:ext uri="{DCECCB84-F9BA-43D5-87BE-67443E8EF086}">
      <p15:sldGuideLst xmlns:p15="http://schemas.microsoft.com/office/powerpoint/2012/main">
        <p15:guide id="1" orient="horz" pos="3952">
          <p15:clr>
            <a:srgbClr val="FBAE40"/>
          </p15:clr>
        </p15:guide>
        <p15:guide id="2" pos="3840">
          <p15:clr>
            <a:srgbClr val="FBAE40"/>
          </p15:clr>
        </p15:guide>
        <p15:guide id="3" pos="529">
          <p15:clr>
            <a:srgbClr val="FBAE40"/>
          </p15:clr>
        </p15:guide>
      </p15:sldGuideLst>
    </p:ext>
  </p:extLst>
</p:sldLayout>
</file>

<file path=ppt/slideMasters/_rels/slideMaster1.xml.rels><?xml version="1.0" encoding="UTF-8" standalone="yes"?>
<Relationships xmlns="http://schemas.openxmlformats.org/package/2006/relationships"><Relationship Id="rId13" Type="http://schemas.openxmlformats.org/officeDocument/2006/relationships/slideLayout" Target="../slideLayouts/slideLayout13.xml"/><Relationship Id="rId18" Type="http://schemas.openxmlformats.org/officeDocument/2006/relationships/slideLayout" Target="../slideLayouts/slideLayout18.xml"/><Relationship Id="rId26" Type="http://schemas.openxmlformats.org/officeDocument/2006/relationships/slideLayout" Target="../slideLayouts/slideLayout26.xml"/><Relationship Id="rId39" Type="http://schemas.openxmlformats.org/officeDocument/2006/relationships/theme" Target="../theme/theme1.xml"/><Relationship Id="rId21" Type="http://schemas.openxmlformats.org/officeDocument/2006/relationships/slideLayout" Target="../slideLayouts/slideLayout21.xml"/><Relationship Id="rId34" Type="http://schemas.openxmlformats.org/officeDocument/2006/relationships/slideLayout" Target="../slideLayouts/slideLayout34.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slideLayout" Target="../slideLayouts/slideLayout25.xml"/><Relationship Id="rId33" Type="http://schemas.openxmlformats.org/officeDocument/2006/relationships/slideLayout" Target="../slideLayouts/slideLayout33.xml"/><Relationship Id="rId38" Type="http://schemas.openxmlformats.org/officeDocument/2006/relationships/slideLayout" Target="../slideLayouts/slideLayout38.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29" Type="http://schemas.openxmlformats.org/officeDocument/2006/relationships/slideLayout" Target="../slideLayouts/slideLayout29.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slideLayout" Target="../slideLayouts/slideLayout24.xml"/><Relationship Id="rId32" Type="http://schemas.openxmlformats.org/officeDocument/2006/relationships/slideLayout" Target="../slideLayouts/slideLayout32.xml"/><Relationship Id="rId37" Type="http://schemas.openxmlformats.org/officeDocument/2006/relationships/slideLayout" Target="../slideLayouts/slideLayout37.xml"/><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28" Type="http://schemas.openxmlformats.org/officeDocument/2006/relationships/slideLayout" Target="../slideLayouts/slideLayout28.xml"/><Relationship Id="rId36" Type="http://schemas.openxmlformats.org/officeDocument/2006/relationships/slideLayout" Target="../slideLayouts/slideLayout36.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31" Type="http://schemas.openxmlformats.org/officeDocument/2006/relationships/slideLayout" Target="../slideLayouts/slideLayout31.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 Id="rId27" Type="http://schemas.openxmlformats.org/officeDocument/2006/relationships/slideLayout" Target="../slideLayouts/slideLayout27.xml"/><Relationship Id="rId30" Type="http://schemas.openxmlformats.org/officeDocument/2006/relationships/slideLayout" Target="../slideLayouts/slideLayout30.xml"/><Relationship Id="rId35" Type="http://schemas.openxmlformats.org/officeDocument/2006/relationships/slideLayout" Target="../slideLayouts/slideLayout35.xml"/><Relationship Id="rId8" Type="http://schemas.openxmlformats.org/officeDocument/2006/relationships/slideLayout" Target="../slideLayouts/slideLayout8.xml"/><Relationship Id="rId3" Type="http://schemas.openxmlformats.org/officeDocument/2006/relationships/slideLayout" Target="../slideLayouts/slideLayout3.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5DF5BA95-72D1-0FB4-3D26-87D594FA9E8D}"/>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Autofit/>
          </a:bodyPr>
          <a:lstStyle/>
          <a:p>
            <a:r>
              <a:rPr lang="en-GB"/>
              <a:t>Click to edit Master title style</a:t>
            </a:r>
            <a:endParaRPr lang="en-US"/>
          </a:p>
        </p:txBody>
      </p:sp>
      <p:sp>
        <p:nvSpPr>
          <p:cNvPr id="3" name="Text Placeholder 2">
            <a:extLst>
              <a:ext uri="{FF2B5EF4-FFF2-40B4-BE49-F238E27FC236}">
                <a16:creationId xmlns:a16="http://schemas.microsoft.com/office/drawing/2014/main" id="{87518C14-B411-A201-F130-472C6E68BD73}"/>
              </a:ext>
            </a:extLst>
          </p:cNvPr>
          <p:cNvSpPr>
            <a:spLocks noGrp="1"/>
          </p:cNvSpPr>
          <p:nvPr>
            <p:ph type="body" idx="1"/>
          </p:nvPr>
        </p:nvSpPr>
        <p:spPr>
          <a:xfrm>
            <a:off x="838200" y="1825625"/>
            <a:ext cx="10515600" cy="4351338"/>
          </a:xfrm>
          <a:prstGeom prst="rect">
            <a:avLst/>
          </a:prstGeom>
        </p:spPr>
        <p:txBody>
          <a:bodyPr vert="horz" lIns="91440" tIns="45720" rIns="91440" bIns="45720" rtlCol="0">
            <a:noAutofit/>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Tree>
    <p:extLst>
      <p:ext uri="{BB962C8B-B14F-4D97-AF65-F5344CB8AC3E}">
        <p14:creationId xmlns:p14="http://schemas.microsoft.com/office/powerpoint/2010/main" val="1179273624"/>
      </p:ext>
    </p:extLst>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 id="2147483684" r:id="rId12"/>
    <p:sldLayoutId id="2147483685" r:id="rId13"/>
    <p:sldLayoutId id="2147483686" r:id="rId14"/>
    <p:sldLayoutId id="2147483687" r:id="rId15"/>
    <p:sldLayoutId id="2147483688" r:id="rId16"/>
    <p:sldLayoutId id="2147483689" r:id="rId17"/>
    <p:sldLayoutId id="2147483690" r:id="rId18"/>
    <p:sldLayoutId id="2147483691" r:id="rId19"/>
    <p:sldLayoutId id="2147483692" r:id="rId20"/>
    <p:sldLayoutId id="2147483693" r:id="rId21"/>
    <p:sldLayoutId id="2147483694" r:id="rId22"/>
    <p:sldLayoutId id="2147483695" r:id="rId23"/>
    <p:sldLayoutId id="2147483696" r:id="rId24"/>
    <p:sldLayoutId id="2147483697" r:id="rId25"/>
    <p:sldLayoutId id="2147483698" r:id="rId26"/>
    <p:sldLayoutId id="2147483699" r:id="rId27"/>
    <p:sldLayoutId id="2147483700" r:id="rId28"/>
    <p:sldLayoutId id="2147483701" r:id="rId29"/>
    <p:sldLayoutId id="2147483702" r:id="rId30"/>
    <p:sldLayoutId id="2147483703" r:id="rId31"/>
    <p:sldLayoutId id="2147483704" r:id="rId32"/>
    <p:sldLayoutId id="2147483705" r:id="rId33"/>
    <p:sldLayoutId id="2147483706" r:id="rId34"/>
    <p:sldLayoutId id="2147483707" r:id="rId35"/>
    <p:sldLayoutId id="2147483708" r:id="rId36"/>
    <p:sldLayoutId id="2147483710" r:id="rId37"/>
    <p:sldLayoutId id="2147483709" r:id="rId38"/>
  </p:sldLayoutIdLst>
  <p:txStyles>
    <p:titleStyle>
      <a:lvl1pPr algn="l" defTabSz="914400" rtl="0" eaLnBrk="1" latinLnBrk="0" hangingPunct="1">
        <a:lnSpc>
          <a:spcPct val="90000"/>
        </a:lnSpc>
        <a:spcBef>
          <a:spcPct val="0"/>
        </a:spcBef>
        <a:buNone/>
        <a:defRPr sz="4400" kern="1200">
          <a:solidFill>
            <a:srgbClr val="004070"/>
          </a:solidFill>
          <a:latin typeface="DM Serif Display" pitchFamily="2" charset="0"/>
          <a:ea typeface="+mj-ea"/>
          <a:cs typeface="+mj-cs"/>
        </a:defRPr>
      </a:lvl1pPr>
    </p:titleStyle>
    <p:bodyStyle>
      <a:lvl1pPr marL="228600" indent="-228600" algn="l" defTabSz="914400" rtl="0" eaLnBrk="1" latinLnBrk="0" hangingPunct="1">
        <a:lnSpc>
          <a:spcPct val="100000"/>
        </a:lnSpc>
        <a:spcBef>
          <a:spcPts val="1000"/>
        </a:spcBef>
        <a:buFont typeface="Arial" panose="020B0604020202020204" pitchFamily="34" charset="0"/>
        <a:buChar char="•"/>
        <a:defRPr sz="2800" kern="1200">
          <a:solidFill>
            <a:srgbClr val="004070"/>
          </a:solidFill>
          <a:latin typeface="Source Sans Pro" panose="020B0503030403020204" pitchFamily="34" charset="0"/>
          <a:ea typeface="Source Sans Pro" panose="020B0503030403020204" pitchFamily="34" charset="0"/>
          <a:cs typeface="+mn-cs"/>
        </a:defRPr>
      </a:lvl1pPr>
      <a:lvl2pPr marL="685800" indent="-228600" algn="l" defTabSz="914400" rtl="0" eaLnBrk="1" latinLnBrk="0" hangingPunct="1">
        <a:lnSpc>
          <a:spcPct val="100000"/>
        </a:lnSpc>
        <a:spcBef>
          <a:spcPts val="500"/>
        </a:spcBef>
        <a:buFont typeface="Arial" panose="020B0604020202020204" pitchFamily="34" charset="0"/>
        <a:buChar char="•"/>
        <a:defRPr sz="2400" kern="1200">
          <a:solidFill>
            <a:srgbClr val="004070"/>
          </a:solidFill>
          <a:latin typeface="Source Sans Pro" panose="020B0503030403020204" pitchFamily="34" charset="0"/>
          <a:ea typeface="Source Sans Pro" panose="020B0503030403020204" pitchFamily="34" charset="0"/>
          <a:cs typeface="+mn-cs"/>
        </a:defRPr>
      </a:lvl2pPr>
      <a:lvl3pPr marL="1143000" indent="-228600" algn="l" defTabSz="914400" rtl="0" eaLnBrk="1" latinLnBrk="0" hangingPunct="1">
        <a:lnSpc>
          <a:spcPct val="100000"/>
        </a:lnSpc>
        <a:spcBef>
          <a:spcPts val="500"/>
        </a:spcBef>
        <a:buFont typeface="Arial" panose="020B0604020202020204" pitchFamily="34" charset="0"/>
        <a:buChar char="•"/>
        <a:defRPr sz="2000" kern="1200">
          <a:solidFill>
            <a:srgbClr val="004070"/>
          </a:solidFill>
          <a:latin typeface="Source Sans Pro" panose="020B0503030403020204" pitchFamily="34" charset="0"/>
          <a:ea typeface="Source Sans Pro" panose="020B0503030403020204" pitchFamily="34" charset="0"/>
          <a:cs typeface="+mn-cs"/>
        </a:defRPr>
      </a:lvl3pPr>
      <a:lvl4pPr marL="1600200" indent="-228600" algn="l" defTabSz="914400" rtl="0" eaLnBrk="1" latinLnBrk="0" hangingPunct="1">
        <a:lnSpc>
          <a:spcPct val="100000"/>
        </a:lnSpc>
        <a:spcBef>
          <a:spcPts val="500"/>
        </a:spcBef>
        <a:buFont typeface="Arial" panose="020B0604020202020204" pitchFamily="34" charset="0"/>
        <a:buChar char="•"/>
        <a:defRPr sz="1800" kern="1200">
          <a:solidFill>
            <a:srgbClr val="004070"/>
          </a:solidFill>
          <a:latin typeface="Source Sans Pro" panose="020B0503030403020204" pitchFamily="34" charset="0"/>
          <a:ea typeface="Source Sans Pro" panose="020B0503030403020204" pitchFamily="34" charset="0"/>
          <a:cs typeface="+mn-cs"/>
        </a:defRPr>
      </a:lvl4pPr>
      <a:lvl5pPr marL="2057400" indent="-228600" algn="l" defTabSz="914400" rtl="0" eaLnBrk="1" latinLnBrk="0" hangingPunct="1">
        <a:lnSpc>
          <a:spcPct val="100000"/>
        </a:lnSpc>
        <a:spcBef>
          <a:spcPts val="500"/>
        </a:spcBef>
        <a:buFont typeface="Arial" panose="020B0604020202020204" pitchFamily="34" charset="0"/>
        <a:buChar char="•"/>
        <a:defRPr sz="1600" kern="1200">
          <a:solidFill>
            <a:srgbClr val="004070"/>
          </a:solidFill>
          <a:latin typeface="Source Sans Pro" panose="020B0503030403020204" pitchFamily="34" charset="0"/>
          <a:ea typeface="Source Sans Pro" panose="020B0503030403020204" pitchFamily="34" charset="0"/>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21.jpeg"/><Relationship Id="rId3" Type="http://schemas.openxmlformats.org/officeDocument/2006/relationships/image" Target="../media/image16.jpeg"/><Relationship Id="rId7" Type="http://schemas.openxmlformats.org/officeDocument/2006/relationships/image" Target="../media/image20.png"/><Relationship Id="rId2" Type="http://schemas.openxmlformats.org/officeDocument/2006/relationships/notesSlide" Target="../notesSlides/notesSlide1.xml"/><Relationship Id="rId1" Type="http://schemas.openxmlformats.org/officeDocument/2006/relationships/slideLayout" Target="../slideLayouts/slideLayout19.xml"/><Relationship Id="rId6" Type="http://schemas.openxmlformats.org/officeDocument/2006/relationships/image" Target="../media/image19.png"/><Relationship Id="rId5" Type="http://schemas.openxmlformats.org/officeDocument/2006/relationships/image" Target="../media/image18.svg"/><Relationship Id="rId4" Type="http://schemas.openxmlformats.org/officeDocument/2006/relationships/image" Target="../media/image17.png"/></Relationships>
</file>

<file path=ppt/slides/_rels/slide2.xml.rels><?xml version="1.0" encoding="UTF-8" standalone="yes"?>
<Relationships xmlns="http://schemas.openxmlformats.org/package/2006/relationships"><Relationship Id="rId3" Type="http://schemas.openxmlformats.org/officeDocument/2006/relationships/image" Target="../media/image22.jpeg"/><Relationship Id="rId7" Type="http://schemas.openxmlformats.org/officeDocument/2006/relationships/image" Target="../media/image20.png"/><Relationship Id="rId2" Type="http://schemas.openxmlformats.org/officeDocument/2006/relationships/notesSlide" Target="../notesSlides/notesSlide2.xml"/><Relationship Id="rId1" Type="http://schemas.openxmlformats.org/officeDocument/2006/relationships/slideLayout" Target="../slideLayouts/slideLayout36.xml"/><Relationship Id="rId6" Type="http://schemas.openxmlformats.org/officeDocument/2006/relationships/image" Target="../media/image19.png"/><Relationship Id="rId5" Type="http://schemas.openxmlformats.org/officeDocument/2006/relationships/image" Target="../media/image18.svg"/><Relationship Id="rId4" Type="http://schemas.openxmlformats.org/officeDocument/2006/relationships/image" Target="../media/image17.png"/></Relationships>
</file>

<file path=ppt/slides/_rels/slide3.xml.rels><?xml version="1.0" encoding="UTF-8" standalone="yes"?>
<Relationships xmlns="http://schemas.openxmlformats.org/package/2006/relationships"><Relationship Id="rId3" Type="http://schemas.openxmlformats.org/officeDocument/2006/relationships/image" Target="../media/image17.png"/><Relationship Id="rId7" Type="http://schemas.openxmlformats.org/officeDocument/2006/relationships/image" Target="../media/image21.jpeg"/><Relationship Id="rId2" Type="http://schemas.openxmlformats.org/officeDocument/2006/relationships/image" Target="../media/image16.jpeg"/><Relationship Id="rId1" Type="http://schemas.openxmlformats.org/officeDocument/2006/relationships/slideLayout" Target="../slideLayouts/slideLayout19.xml"/><Relationship Id="rId6" Type="http://schemas.openxmlformats.org/officeDocument/2006/relationships/image" Target="../media/image20.png"/><Relationship Id="rId5" Type="http://schemas.openxmlformats.org/officeDocument/2006/relationships/image" Target="../media/image19.png"/><Relationship Id="rId4" Type="http://schemas.openxmlformats.org/officeDocument/2006/relationships/image" Target="../media/image18.svg"/></Relationships>
</file>

<file path=ppt/slides/_rels/slide4.xml.rels><?xml version="1.0" encoding="UTF-8" standalone="yes"?>
<Relationships xmlns="http://schemas.openxmlformats.org/package/2006/relationships"><Relationship Id="rId8" Type="http://schemas.openxmlformats.org/officeDocument/2006/relationships/image" Target="../media/image23.png"/><Relationship Id="rId3" Type="http://schemas.openxmlformats.org/officeDocument/2006/relationships/image" Target="../media/image16.jpeg"/><Relationship Id="rId7" Type="http://schemas.openxmlformats.org/officeDocument/2006/relationships/image" Target="../media/image20.png"/><Relationship Id="rId2" Type="http://schemas.openxmlformats.org/officeDocument/2006/relationships/notesSlide" Target="../notesSlides/notesSlide3.xml"/><Relationship Id="rId1" Type="http://schemas.openxmlformats.org/officeDocument/2006/relationships/slideLayout" Target="../slideLayouts/slideLayout19.xml"/><Relationship Id="rId6" Type="http://schemas.openxmlformats.org/officeDocument/2006/relationships/image" Target="../media/image19.png"/><Relationship Id="rId5" Type="http://schemas.openxmlformats.org/officeDocument/2006/relationships/image" Target="../media/image18.svg"/><Relationship Id="rId10" Type="http://schemas.openxmlformats.org/officeDocument/2006/relationships/image" Target="../media/image25.png"/><Relationship Id="rId4" Type="http://schemas.openxmlformats.org/officeDocument/2006/relationships/image" Target="../media/image17.png"/><Relationship Id="rId9" Type="http://schemas.openxmlformats.org/officeDocument/2006/relationships/image" Target="../media/image24.png"/></Relationships>
</file>

<file path=ppt/slides/_rels/slide5.xml.rels><?xml version="1.0" encoding="UTF-8" standalone="yes"?>
<Relationships xmlns="http://schemas.openxmlformats.org/package/2006/relationships"><Relationship Id="rId3" Type="http://schemas.openxmlformats.org/officeDocument/2006/relationships/image" Target="../media/image16.jpeg"/><Relationship Id="rId7" Type="http://schemas.openxmlformats.org/officeDocument/2006/relationships/image" Target="../media/image20.png"/><Relationship Id="rId2" Type="http://schemas.openxmlformats.org/officeDocument/2006/relationships/notesSlide" Target="../notesSlides/notesSlide4.xml"/><Relationship Id="rId1" Type="http://schemas.openxmlformats.org/officeDocument/2006/relationships/slideLayout" Target="../slideLayouts/slideLayout9.xml"/><Relationship Id="rId6" Type="http://schemas.openxmlformats.org/officeDocument/2006/relationships/image" Target="../media/image19.png"/><Relationship Id="rId5" Type="http://schemas.openxmlformats.org/officeDocument/2006/relationships/image" Target="../media/image18.svg"/><Relationship Id="rId4" Type="http://schemas.openxmlformats.org/officeDocument/2006/relationships/image" Target="../media/image17.png"/></Relationships>
</file>

<file path=ppt/slides/_rels/slide6.xml.rels><?xml version="1.0" encoding="UTF-8" standalone="yes"?>
<Relationships xmlns="http://schemas.openxmlformats.org/package/2006/relationships"><Relationship Id="rId8" Type="http://schemas.openxmlformats.org/officeDocument/2006/relationships/image" Target="../media/image26.jpeg"/><Relationship Id="rId3" Type="http://schemas.openxmlformats.org/officeDocument/2006/relationships/image" Target="../media/image16.jpeg"/><Relationship Id="rId7" Type="http://schemas.openxmlformats.org/officeDocument/2006/relationships/image" Target="../media/image20.png"/><Relationship Id="rId2" Type="http://schemas.openxmlformats.org/officeDocument/2006/relationships/notesSlide" Target="../notesSlides/notesSlide5.xml"/><Relationship Id="rId1" Type="http://schemas.openxmlformats.org/officeDocument/2006/relationships/slideLayout" Target="../slideLayouts/slideLayout19.xml"/><Relationship Id="rId6" Type="http://schemas.openxmlformats.org/officeDocument/2006/relationships/image" Target="../media/image19.png"/><Relationship Id="rId5" Type="http://schemas.openxmlformats.org/officeDocument/2006/relationships/image" Target="../media/image18.svg"/><Relationship Id="rId4" Type="http://schemas.openxmlformats.org/officeDocument/2006/relationships/image" Target="../media/image17.png"/></Relationships>
</file>

<file path=ppt/slides/_rels/slide7.xml.rels><?xml version="1.0" encoding="UTF-8" standalone="yes"?>
<Relationships xmlns="http://schemas.openxmlformats.org/package/2006/relationships"><Relationship Id="rId8" Type="http://schemas.openxmlformats.org/officeDocument/2006/relationships/image" Target="../media/image20.png"/><Relationship Id="rId3" Type="http://schemas.openxmlformats.org/officeDocument/2006/relationships/image" Target="../media/image27.jpeg"/><Relationship Id="rId7" Type="http://schemas.openxmlformats.org/officeDocument/2006/relationships/image" Target="../media/image19.png"/><Relationship Id="rId2" Type="http://schemas.openxmlformats.org/officeDocument/2006/relationships/notesSlide" Target="../notesSlides/notesSlide6.xml"/><Relationship Id="rId1" Type="http://schemas.openxmlformats.org/officeDocument/2006/relationships/slideLayout" Target="../slideLayouts/slideLayout19.xml"/><Relationship Id="rId6" Type="http://schemas.openxmlformats.org/officeDocument/2006/relationships/image" Target="../media/image18.svg"/><Relationship Id="rId5" Type="http://schemas.openxmlformats.org/officeDocument/2006/relationships/image" Target="../media/image17.png"/><Relationship Id="rId4" Type="http://schemas.openxmlformats.org/officeDocument/2006/relationships/image" Target="../media/image16.jpeg"/></Relationships>
</file>

<file path=ppt/slides/_rels/slide8.xml.rels><?xml version="1.0" encoding="UTF-8" standalone="yes"?>
<Relationships xmlns="http://schemas.openxmlformats.org/package/2006/relationships"><Relationship Id="rId8" Type="http://schemas.openxmlformats.org/officeDocument/2006/relationships/image" Target="../media/image28.jpeg"/><Relationship Id="rId3" Type="http://schemas.openxmlformats.org/officeDocument/2006/relationships/image" Target="../media/image16.jpeg"/><Relationship Id="rId7" Type="http://schemas.openxmlformats.org/officeDocument/2006/relationships/image" Target="../media/image20.png"/><Relationship Id="rId2" Type="http://schemas.openxmlformats.org/officeDocument/2006/relationships/notesSlide" Target="../notesSlides/notesSlide7.xml"/><Relationship Id="rId1" Type="http://schemas.openxmlformats.org/officeDocument/2006/relationships/slideLayout" Target="../slideLayouts/slideLayout19.xml"/><Relationship Id="rId6" Type="http://schemas.openxmlformats.org/officeDocument/2006/relationships/image" Target="../media/image19.png"/><Relationship Id="rId5" Type="http://schemas.openxmlformats.org/officeDocument/2006/relationships/image" Target="../media/image18.svg"/><Relationship Id="rId10" Type="http://schemas.openxmlformats.org/officeDocument/2006/relationships/image" Target="../media/image30.jpeg"/><Relationship Id="rId4" Type="http://schemas.openxmlformats.org/officeDocument/2006/relationships/image" Target="../media/image17.png"/><Relationship Id="rId9" Type="http://schemas.openxmlformats.org/officeDocument/2006/relationships/image" Target="../media/image29.jpeg"/></Relationships>
</file>

<file path=ppt/slides/_rels/slide9.xml.rels><?xml version="1.0" encoding="UTF-8" standalone="yes"?>
<Relationships xmlns="http://schemas.openxmlformats.org/package/2006/relationships"><Relationship Id="rId8" Type="http://schemas.openxmlformats.org/officeDocument/2006/relationships/image" Target="../media/image31.jpeg"/><Relationship Id="rId3" Type="http://schemas.openxmlformats.org/officeDocument/2006/relationships/image" Target="../media/image16.jpeg"/><Relationship Id="rId7" Type="http://schemas.openxmlformats.org/officeDocument/2006/relationships/image" Target="../media/image20.png"/><Relationship Id="rId2" Type="http://schemas.openxmlformats.org/officeDocument/2006/relationships/notesSlide" Target="../notesSlides/notesSlide8.xml"/><Relationship Id="rId1" Type="http://schemas.openxmlformats.org/officeDocument/2006/relationships/slideLayout" Target="../slideLayouts/slideLayout19.xml"/><Relationship Id="rId6" Type="http://schemas.openxmlformats.org/officeDocument/2006/relationships/image" Target="../media/image19.png"/><Relationship Id="rId5" Type="http://schemas.openxmlformats.org/officeDocument/2006/relationships/image" Target="../media/image18.svg"/><Relationship Id="rId4" Type="http://schemas.openxmlformats.org/officeDocument/2006/relationships/image" Target="../media/image17.png"/></Relationships>
</file>

<file path=ppt/slides/_rels/slide10.xml.rels><?xml version="1.0" encoding="UTF-8" standalone="yes"?>
<Relationships xmlns="http://schemas.openxmlformats.org/package/2006/relationships"><Relationship Id="rId8" Type="http://schemas.openxmlformats.org/officeDocument/2006/relationships/image" Target="../media/image32.jpeg"/><Relationship Id="rId3" Type="http://schemas.openxmlformats.org/officeDocument/2006/relationships/image" Target="../media/image16.jpeg"/><Relationship Id="rId7" Type="http://schemas.openxmlformats.org/officeDocument/2006/relationships/image" Target="../media/image20.png"/><Relationship Id="rId2" Type="http://schemas.openxmlformats.org/officeDocument/2006/relationships/notesSlide" Target="../notesSlides/notesSlide9.xml"/><Relationship Id="rId1" Type="http://schemas.openxmlformats.org/officeDocument/2006/relationships/slideLayout" Target="../slideLayouts/slideLayout19.xml"/><Relationship Id="rId6" Type="http://schemas.openxmlformats.org/officeDocument/2006/relationships/image" Target="../media/image19.png"/><Relationship Id="rId5" Type="http://schemas.openxmlformats.org/officeDocument/2006/relationships/image" Target="../media/image18.svg"/><Relationship Id="rId4" Type="http://schemas.openxmlformats.org/officeDocument/2006/relationships/image" Target="../media/image17.png"/><Relationship Id="rId9" Type="http://schemas.openxmlformats.org/officeDocument/2006/relationships/image" Target="../media/image29.jpeg"/></Relationships>
</file>

<file path=ppt/slides/_rels/slide11.xml.rels><?xml version="1.0" encoding="UTF-8" standalone="yes"?>
<Relationships xmlns="http://schemas.openxmlformats.org/package/2006/relationships"><Relationship Id="rId8" Type="http://schemas.openxmlformats.org/officeDocument/2006/relationships/image" Target="../media/image32.jpeg"/><Relationship Id="rId3" Type="http://schemas.openxmlformats.org/officeDocument/2006/relationships/image" Target="../media/image16.jpeg"/><Relationship Id="rId7" Type="http://schemas.openxmlformats.org/officeDocument/2006/relationships/image" Target="../media/image20.png"/><Relationship Id="rId2" Type="http://schemas.openxmlformats.org/officeDocument/2006/relationships/notesSlide" Target="../notesSlides/notesSlide10.xml"/><Relationship Id="rId1" Type="http://schemas.openxmlformats.org/officeDocument/2006/relationships/slideLayout" Target="../slideLayouts/slideLayout19.xml"/><Relationship Id="rId6" Type="http://schemas.openxmlformats.org/officeDocument/2006/relationships/image" Target="../media/image19.png"/><Relationship Id="rId5" Type="http://schemas.openxmlformats.org/officeDocument/2006/relationships/image" Target="../media/image18.svg"/><Relationship Id="rId4" Type="http://schemas.openxmlformats.org/officeDocument/2006/relationships/image" Target="../media/image17.png"/></Relationships>
</file>

<file path=ppt/slides/_rels/slide12.xml.rels><?xml version="1.0" encoding="UTF-8" standalone="yes"?>
<Relationships xmlns="http://schemas.openxmlformats.org/package/2006/relationships"><Relationship Id="rId8" Type="http://schemas.openxmlformats.org/officeDocument/2006/relationships/image" Target="../media/image32.jpeg"/><Relationship Id="rId3" Type="http://schemas.openxmlformats.org/officeDocument/2006/relationships/image" Target="../media/image16.jpeg"/><Relationship Id="rId7" Type="http://schemas.openxmlformats.org/officeDocument/2006/relationships/image" Target="../media/image20.png"/><Relationship Id="rId2" Type="http://schemas.openxmlformats.org/officeDocument/2006/relationships/notesSlide" Target="../notesSlides/notesSlide11.xml"/><Relationship Id="rId1" Type="http://schemas.openxmlformats.org/officeDocument/2006/relationships/slideLayout" Target="../slideLayouts/slideLayout19.xml"/><Relationship Id="rId6" Type="http://schemas.openxmlformats.org/officeDocument/2006/relationships/image" Target="../media/image19.png"/><Relationship Id="rId5" Type="http://schemas.openxmlformats.org/officeDocument/2006/relationships/image" Target="../media/image18.svg"/><Relationship Id="rId10" Type="http://schemas.openxmlformats.org/officeDocument/2006/relationships/image" Target="../media/image34.jpeg"/><Relationship Id="rId4" Type="http://schemas.openxmlformats.org/officeDocument/2006/relationships/image" Target="../media/image17.png"/><Relationship Id="rId9" Type="http://schemas.openxmlformats.org/officeDocument/2006/relationships/image" Target="../media/image33.jpeg"/></Relationships>
</file>

<file path=ppt/slides/_rels/slide13.xml.rels><?xml version="1.0" encoding="UTF-8" standalone="yes"?>
<Relationships xmlns="http://schemas.openxmlformats.org/package/2006/relationships"><Relationship Id="rId3" Type="http://schemas.openxmlformats.org/officeDocument/2006/relationships/image" Target="../media/image16.jpeg"/><Relationship Id="rId7" Type="http://schemas.openxmlformats.org/officeDocument/2006/relationships/image" Target="../media/image20.png"/><Relationship Id="rId2" Type="http://schemas.openxmlformats.org/officeDocument/2006/relationships/notesSlide" Target="../notesSlides/notesSlide12.xml"/><Relationship Id="rId1" Type="http://schemas.openxmlformats.org/officeDocument/2006/relationships/slideLayout" Target="../slideLayouts/slideLayout9.xml"/><Relationship Id="rId6" Type="http://schemas.openxmlformats.org/officeDocument/2006/relationships/image" Target="../media/image19.png"/><Relationship Id="rId5" Type="http://schemas.openxmlformats.org/officeDocument/2006/relationships/image" Target="../media/image18.svg"/><Relationship Id="rId4" Type="http://schemas.openxmlformats.org/officeDocument/2006/relationships/image" Target="../media/image17.png"/></Relationships>
</file>

<file path=ppt/slides/_rels/slide14.xml.rels><?xml version="1.0" encoding="UTF-8" standalone="yes"?>
<Relationships xmlns="http://schemas.openxmlformats.org/package/2006/relationships"><Relationship Id="rId8" Type="http://schemas.openxmlformats.org/officeDocument/2006/relationships/image" Target="../media/image35.jpeg"/><Relationship Id="rId3" Type="http://schemas.openxmlformats.org/officeDocument/2006/relationships/image" Target="../media/image16.jpeg"/><Relationship Id="rId7" Type="http://schemas.openxmlformats.org/officeDocument/2006/relationships/image" Target="../media/image20.png"/><Relationship Id="rId2" Type="http://schemas.openxmlformats.org/officeDocument/2006/relationships/notesSlide" Target="../notesSlides/notesSlide13.xml"/><Relationship Id="rId1" Type="http://schemas.openxmlformats.org/officeDocument/2006/relationships/slideLayout" Target="../slideLayouts/slideLayout19.xml"/><Relationship Id="rId6" Type="http://schemas.openxmlformats.org/officeDocument/2006/relationships/image" Target="../media/image19.png"/><Relationship Id="rId5" Type="http://schemas.openxmlformats.org/officeDocument/2006/relationships/image" Target="../media/image18.svg"/><Relationship Id="rId4" Type="http://schemas.openxmlformats.org/officeDocument/2006/relationships/image" Target="../media/image17.png"/></Relationships>
</file>

<file path=ppt/slides/_rels/slide15.xml.rels><?xml version="1.0" encoding="UTF-8" standalone="yes"?>
<Relationships xmlns="http://schemas.openxmlformats.org/package/2006/relationships"><Relationship Id="rId8" Type="http://schemas.openxmlformats.org/officeDocument/2006/relationships/image" Target="../media/image36.jpeg"/><Relationship Id="rId3" Type="http://schemas.openxmlformats.org/officeDocument/2006/relationships/image" Target="../media/image16.jpeg"/><Relationship Id="rId7" Type="http://schemas.openxmlformats.org/officeDocument/2006/relationships/image" Target="../media/image20.png"/><Relationship Id="rId2" Type="http://schemas.openxmlformats.org/officeDocument/2006/relationships/notesSlide" Target="../notesSlides/notesSlide14.xml"/><Relationship Id="rId1" Type="http://schemas.openxmlformats.org/officeDocument/2006/relationships/slideLayout" Target="../slideLayouts/slideLayout19.xml"/><Relationship Id="rId6" Type="http://schemas.openxmlformats.org/officeDocument/2006/relationships/image" Target="../media/image19.png"/><Relationship Id="rId5" Type="http://schemas.openxmlformats.org/officeDocument/2006/relationships/image" Target="../media/image18.svg"/><Relationship Id="rId4" Type="http://schemas.openxmlformats.org/officeDocument/2006/relationships/image" Target="../media/image17.png"/></Relationships>
</file>

<file path=ppt/slides/_rels/slide16.xml.rels><?xml version="1.0" encoding="UTF-8" standalone="yes"?>
<Relationships xmlns="http://schemas.openxmlformats.org/package/2006/relationships"><Relationship Id="rId8" Type="http://schemas.openxmlformats.org/officeDocument/2006/relationships/image" Target="../media/image37.jpeg"/><Relationship Id="rId3" Type="http://schemas.openxmlformats.org/officeDocument/2006/relationships/image" Target="../media/image16.jpeg"/><Relationship Id="rId7" Type="http://schemas.openxmlformats.org/officeDocument/2006/relationships/image" Target="../media/image20.png"/><Relationship Id="rId2" Type="http://schemas.openxmlformats.org/officeDocument/2006/relationships/notesSlide" Target="../notesSlides/notesSlide15.xml"/><Relationship Id="rId1" Type="http://schemas.openxmlformats.org/officeDocument/2006/relationships/slideLayout" Target="../slideLayouts/slideLayout19.xml"/><Relationship Id="rId6" Type="http://schemas.openxmlformats.org/officeDocument/2006/relationships/image" Target="../media/image19.png"/><Relationship Id="rId5" Type="http://schemas.openxmlformats.org/officeDocument/2006/relationships/image" Target="../media/image18.svg"/><Relationship Id="rId10" Type="http://schemas.openxmlformats.org/officeDocument/2006/relationships/image" Target="../media/image39.jpeg"/><Relationship Id="rId4" Type="http://schemas.openxmlformats.org/officeDocument/2006/relationships/image" Target="../media/image17.png"/><Relationship Id="rId9" Type="http://schemas.openxmlformats.org/officeDocument/2006/relationships/image" Target="../media/image38.jpeg"/></Relationships>
</file>

<file path=ppt/slides/_rels/slide17.xml.rels><?xml version="1.0" encoding="UTF-8" standalone="yes"?>
<Relationships xmlns="http://schemas.openxmlformats.org/package/2006/relationships"><Relationship Id="rId8" Type="http://schemas.openxmlformats.org/officeDocument/2006/relationships/image" Target="../media/image40.jpeg"/><Relationship Id="rId3" Type="http://schemas.openxmlformats.org/officeDocument/2006/relationships/image" Target="../media/image16.jpeg"/><Relationship Id="rId7" Type="http://schemas.openxmlformats.org/officeDocument/2006/relationships/image" Target="../media/image20.png"/><Relationship Id="rId2" Type="http://schemas.openxmlformats.org/officeDocument/2006/relationships/notesSlide" Target="../notesSlides/notesSlide16.xml"/><Relationship Id="rId1" Type="http://schemas.openxmlformats.org/officeDocument/2006/relationships/slideLayout" Target="../slideLayouts/slideLayout19.xml"/><Relationship Id="rId6" Type="http://schemas.openxmlformats.org/officeDocument/2006/relationships/image" Target="../media/image19.png"/><Relationship Id="rId11" Type="http://schemas.openxmlformats.org/officeDocument/2006/relationships/image" Target="../media/image43.jpeg"/><Relationship Id="rId5" Type="http://schemas.openxmlformats.org/officeDocument/2006/relationships/image" Target="../media/image18.svg"/><Relationship Id="rId10" Type="http://schemas.openxmlformats.org/officeDocument/2006/relationships/image" Target="../media/image42.jpeg"/><Relationship Id="rId4" Type="http://schemas.openxmlformats.org/officeDocument/2006/relationships/image" Target="../media/image17.png"/><Relationship Id="rId9" Type="http://schemas.openxmlformats.org/officeDocument/2006/relationships/image" Target="../media/image41.jpeg"/></Relationships>
</file>

<file path=ppt/slides/_rels/slide18.xml.rels><?xml version="1.0" encoding="UTF-8" standalone="yes"?>
<Relationships xmlns="http://schemas.openxmlformats.org/package/2006/relationships"><Relationship Id="rId3" Type="http://schemas.openxmlformats.org/officeDocument/2006/relationships/image" Target="../media/image44.jpeg"/><Relationship Id="rId2" Type="http://schemas.openxmlformats.org/officeDocument/2006/relationships/notesSlide" Target="../notesSlides/notesSlide17.xml"/><Relationship Id="rId1" Type="http://schemas.openxmlformats.org/officeDocument/2006/relationships/slideLayout" Target="../slideLayouts/slideLayout19.xml"/></Relationships>
</file>

<file path=ppt/slides/_rels/slide19.xml.rels><?xml version="1.0" encoding="UTF-8" standalone="yes"?>
<Relationships xmlns="http://schemas.openxmlformats.org/package/2006/relationships"><Relationship Id="rId3" Type="http://schemas.openxmlformats.org/officeDocument/2006/relationships/image" Target="../media/image16.jpeg"/><Relationship Id="rId7" Type="http://schemas.openxmlformats.org/officeDocument/2006/relationships/image" Target="../media/image20.png"/><Relationship Id="rId2" Type="http://schemas.openxmlformats.org/officeDocument/2006/relationships/notesSlide" Target="../notesSlides/notesSlide18.xml"/><Relationship Id="rId1" Type="http://schemas.openxmlformats.org/officeDocument/2006/relationships/slideLayout" Target="../slideLayouts/slideLayout9.xml"/><Relationship Id="rId6" Type="http://schemas.openxmlformats.org/officeDocument/2006/relationships/image" Target="../media/image19.png"/><Relationship Id="rId5" Type="http://schemas.openxmlformats.org/officeDocument/2006/relationships/image" Target="../media/image18.svg"/><Relationship Id="rId4" Type="http://schemas.openxmlformats.org/officeDocument/2006/relationships/image" Target="../media/image17.png"/></Relationships>
</file>

<file path=ppt/slides/_rels/slide20.xml.rels><?xml version="1.0" encoding="UTF-8" standalone="yes"?>
<Relationships xmlns="http://schemas.openxmlformats.org/package/2006/relationships"><Relationship Id="rId8" Type="http://schemas.openxmlformats.org/officeDocument/2006/relationships/image" Target="../media/image35.jpeg"/><Relationship Id="rId3" Type="http://schemas.openxmlformats.org/officeDocument/2006/relationships/image" Target="../media/image16.jpeg"/><Relationship Id="rId7" Type="http://schemas.openxmlformats.org/officeDocument/2006/relationships/image" Target="../media/image20.png"/><Relationship Id="rId2" Type="http://schemas.openxmlformats.org/officeDocument/2006/relationships/notesSlide" Target="../notesSlides/notesSlide19.xml"/><Relationship Id="rId1" Type="http://schemas.openxmlformats.org/officeDocument/2006/relationships/slideLayout" Target="../slideLayouts/slideLayout19.xml"/><Relationship Id="rId6" Type="http://schemas.openxmlformats.org/officeDocument/2006/relationships/image" Target="../media/image19.png"/><Relationship Id="rId5" Type="http://schemas.openxmlformats.org/officeDocument/2006/relationships/image" Target="../media/image18.svg"/><Relationship Id="rId4" Type="http://schemas.openxmlformats.org/officeDocument/2006/relationships/image" Target="../media/image17.png"/></Relationships>
</file>

<file path=ppt/slides/_rels/slide21.xml.rels><?xml version="1.0" encoding="UTF-8" standalone="yes"?>
<Relationships xmlns="http://schemas.openxmlformats.org/package/2006/relationships"><Relationship Id="rId8" Type="http://schemas.openxmlformats.org/officeDocument/2006/relationships/image" Target="../media/image45.jpeg"/><Relationship Id="rId3" Type="http://schemas.openxmlformats.org/officeDocument/2006/relationships/image" Target="../media/image16.jpeg"/><Relationship Id="rId7" Type="http://schemas.openxmlformats.org/officeDocument/2006/relationships/image" Target="../media/image20.png"/><Relationship Id="rId2" Type="http://schemas.openxmlformats.org/officeDocument/2006/relationships/notesSlide" Target="../notesSlides/notesSlide20.xml"/><Relationship Id="rId1" Type="http://schemas.openxmlformats.org/officeDocument/2006/relationships/slideLayout" Target="../slideLayouts/slideLayout19.xml"/><Relationship Id="rId6" Type="http://schemas.openxmlformats.org/officeDocument/2006/relationships/image" Target="../media/image19.png"/><Relationship Id="rId5" Type="http://schemas.openxmlformats.org/officeDocument/2006/relationships/image" Target="../media/image18.svg"/><Relationship Id="rId4" Type="http://schemas.openxmlformats.org/officeDocument/2006/relationships/image" Target="../media/image17.png"/><Relationship Id="rId9" Type="http://schemas.openxmlformats.org/officeDocument/2006/relationships/image" Target="../media/image46.jpeg"/></Relationships>
</file>

<file path=ppt/slides/_rels/slide22.xml.rels><?xml version="1.0" encoding="UTF-8" standalone="yes"?>
<Relationships xmlns="http://schemas.openxmlformats.org/package/2006/relationships"><Relationship Id="rId8" Type="http://schemas.openxmlformats.org/officeDocument/2006/relationships/image" Target="../media/image47.jpeg"/><Relationship Id="rId3" Type="http://schemas.openxmlformats.org/officeDocument/2006/relationships/image" Target="../media/image16.jpeg"/><Relationship Id="rId7" Type="http://schemas.openxmlformats.org/officeDocument/2006/relationships/image" Target="../media/image20.png"/><Relationship Id="rId2" Type="http://schemas.openxmlformats.org/officeDocument/2006/relationships/notesSlide" Target="../notesSlides/notesSlide21.xml"/><Relationship Id="rId1" Type="http://schemas.openxmlformats.org/officeDocument/2006/relationships/slideLayout" Target="../slideLayouts/slideLayout19.xml"/><Relationship Id="rId6" Type="http://schemas.openxmlformats.org/officeDocument/2006/relationships/image" Target="../media/image19.png"/><Relationship Id="rId5" Type="http://schemas.openxmlformats.org/officeDocument/2006/relationships/image" Target="../media/image18.svg"/><Relationship Id="rId4" Type="http://schemas.openxmlformats.org/officeDocument/2006/relationships/image" Target="../media/image17.png"/></Relationships>
</file>

<file path=ppt/slides/_rels/slide23.xml.rels><?xml version="1.0" encoding="UTF-8" standalone="yes"?>
<Relationships xmlns="http://schemas.openxmlformats.org/package/2006/relationships"><Relationship Id="rId8" Type="http://schemas.openxmlformats.org/officeDocument/2006/relationships/image" Target="../media/image48.jpeg"/><Relationship Id="rId3" Type="http://schemas.openxmlformats.org/officeDocument/2006/relationships/image" Target="../media/image16.jpeg"/><Relationship Id="rId7" Type="http://schemas.openxmlformats.org/officeDocument/2006/relationships/image" Target="../media/image20.png"/><Relationship Id="rId2" Type="http://schemas.openxmlformats.org/officeDocument/2006/relationships/notesSlide" Target="../notesSlides/notesSlide22.xml"/><Relationship Id="rId1" Type="http://schemas.openxmlformats.org/officeDocument/2006/relationships/slideLayout" Target="../slideLayouts/slideLayout19.xml"/><Relationship Id="rId6" Type="http://schemas.openxmlformats.org/officeDocument/2006/relationships/image" Target="../media/image19.png"/><Relationship Id="rId5" Type="http://schemas.openxmlformats.org/officeDocument/2006/relationships/image" Target="../media/image18.svg"/><Relationship Id="rId10" Type="http://schemas.openxmlformats.org/officeDocument/2006/relationships/image" Target="../media/image50.png"/><Relationship Id="rId4" Type="http://schemas.openxmlformats.org/officeDocument/2006/relationships/image" Target="../media/image17.png"/><Relationship Id="rId9" Type="http://schemas.openxmlformats.org/officeDocument/2006/relationships/image" Target="../media/image49.png"/></Relationships>
</file>

<file path=ppt/slides/_rels/slide24.xml.rels><?xml version="1.0" encoding="UTF-8" standalone="yes"?>
<Relationships xmlns="http://schemas.openxmlformats.org/package/2006/relationships"><Relationship Id="rId8" Type="http://schemas.openxmlformats.org/officeDocument/2006/relationships/image" Target="../media/image51.jpeg"/><Relationship Id="rId3" Type="http://schemas.openxmlformats.org/officeDocument/2006/relationships/image" Target="../media/image16.jpeg"/><Relationship Id="rId7" Type="http://schemas.openxmlformats.org/officeDocument/2006/relationships/image" Target="../media/image20.png"/><Relationship Id="rId2" Type="http://schemas.openxmlformats.org/officeDocument/2006/relationships/notesSlide" Target="../notesSlides/notesSlide23.xml"/><Relationship Id="rId1" Type="http://schemas.openxmlformats.org/officeDocument/2006/relationships/slideLayout" Target="../slideLayouts/slideLayout19.xml"/><Relationship Id="rId6" Type="http://schemas.openxmlformats.org/officeDocument/2006/relationships/image" Target="../media/image19.png"/><Relationship Id="rId5" Type="http://schemas.openxmlformats.org/officeDocument/2006/relationships/image" Target="../media/image18.svg"/><Relationship Id="rId4" Type="http://schemas.openxmlformats.org/officeDocument/2006/relationships/image" Target="../media/image17.png"/></Relationships>
</file>

<file path=ppt/slides/_rels/slide25.xml.rels><?xml version="1.0" encoding="UTF-8" standalone="yes"?>
<Relationships xmlns="http://schemas.openxmlformats.org/package/2006/relationships"><Relationship Id="rId3" Type="http://schemas.openxmlformats.org/officeDocument/2006/relationships/image" Target="../media/image16.jpeg"/><Relationship Id="rId7" Type="http://schemas.openxmlformats.org/officeDocument/2006/relationships/image" Target="../media/image20.png"/><Relationship Id="rId2" Type="http://schemas.openxmlformats.org/officeDocument/2006/relationships/notesSlide" Target="../notesSlides/notesSlide24.xml"/><Relationship Id="rId1" Type="http://schemas.openxmlformats.org/officeDocument/2006/relationships/slideLayout" Target="../slideLayouts/slideLayout19.xml"/><Relationship Id="rId6" Type="http://schemas.openxmlformats.org/officeDocument/2006/relationships/image" Target="../media/image19.png"/><Relationship Id="rId5" Type="http://schemas.openxmlformats.org/officeDocument/2006/relationships/image" Target="../media/image18.svg"/><Relationship Id="rId4" Type="http://schemas.openxmlformats.org/officeDocument/2006/relationships/image" Target="../media/image17.png"/></Relationships>
</file>

<file path=ppt/slides/_rels/slide26.xml.rels><?xml version="1.0" encoding="UTF-8" standalone="yes"?>
<Relationships xmlns="http://schemas.openxmlformats.org/package/2006/relationships"><Relationship Id="rId3" Type="http://schemas.openxmlformats.org/officeDocument/2006/relationships/image" Target="../media/image16.jpeg"/><Relationship Id="rId7" Type="http://schemas.openxmlformats.org/officeDocument/2006/relationships/image" Target="../media/image20.png"/><Relationship Id="rId2" Type="http://schemas.openxmlformats.org/officeDocument/2006/relationships/notesSlide" Target="../notesSlides/notesSlide25.xml"/><Relationship Id="rId1" Type="http://schemas.openxmlformats.org/officeDocument/2006/relationships/slideLayout" Target="../slideLayouts/slideLayout19.xml"/><Relationship Id="rId6" Type="http://schemas.openxmlformats.org/officeDocument/2006/relationships/image" Target="../media/image19.png"/><Relationship Id="rId5" Type="http://schemas.openxmlformats.org/officeDocument/2006/relationships/image" Target="../media/image18.svg"/><Relationship Id="rId4" Type="http://schemas.openxmlformats.org/officeDocument/2006/relationships/image" Target="../media/image17.png"/></Relationships>
</file>

<file path=ppt/slides/_rels/slide27.xml.rels><?xml version="1.0" encoding="UTF-8" standalone="yes"?>
<Relationships xmlns="http://schemas.openxmlformats.org/package/2006/relationships"><Relationship Id="rId3" Type="http://schemas.openxmlformats.org/officeDocument/2006/relationships/image" Target="../media/image16.jpeg"/><Relationship Id="rId7" Type="http://schemas.openxmlformats.org/officeDocument/2006/relationships/image" Target="../media/image20.png"/><Relationship Id="rId2" Type="http://schemas.openxmlformats.org/officeDocument/2006/relationships/notesSlide" Target="../notesSlides/notesSlide26.xml"/><Relationship Id="rId1" Type="http://schemas.openxmlformats.org/officeDocument/2006/relationships/slideLayout" Target="../slideLayouts/slideLayout19.xml"/><Relationship Id="rId6" Type="http://schemas.openxmlformats.org/officeDocument/2006/relationships/image" Target="../media/image19.png"/><Relationship Id="rId5" Type="http://schemas.openxmlformats.org/officeDocument/2006/relationships/image" Target="../media/image18.svg"/><Relationship Id="rId4" Type="http://schemas.openxmlformats.org/officeDocument/2006/relationships/image" Target="../media/image17.png"/></Relationships>
</file>

<file path=ppt/slides/_rels/slide28.xml.rels><?xml version="1.0" encoding="UTF-8" standalone="yes"?>
<Relationships xmlns="http://schemas.openxmlformats.org/package/2006/relationships"><Relationship Id="rId3" Type="http://schemas.openxmlformats.org/officeDocument/2006/relationships/image" Target="../media/image16.jpeg"/><Relationship Id="rId7" Type="http://schemas.openxmlformats.org/officeDocument/2006/relationships/image" Target="../media/image20.png"/><Relationship Id="rId2" Type="http://schemas.openxmlformats.org/officeDocument/2006/relationships/notesSlide" Target="../notesSlides/notesSlide27.xml"/><Relationship Id="rId1" Type="http://schemas.openxmlformats.org/officeDocument/2006/relationships/slideLayout" Target="../slideLayouts/slideLayout9.xml"/><Relationship Id="rId6" Type="http://schemas.openxmlformats.org/officeDocument/2006/relationships/image" Target="../media/image19.png"/><Relationship Id="rId5" Type="http://schemas.openxmlformats.org/officeDocument/2006/relationships/image" Target="../media/image18.svg"/><Relationship Id="rId4" Type="http://schemas.openxmlformats.org/officeDocument/2006/relationships/image" Target="../media/image17.png"/></Relationships>
</file>

<file path=ppt/slides/_rels/slide29.xml.rels><?xml version="1.0" encoding="UTF-8" standalone="yes"?>
<Relationships xmlns="http://schemas.openxmlformats.org/package/2006/relationships"><Relationship Id="rId3" Type="http://schemas.openxmlformats.org/officeDocument/2006/relationships/image" Target="../media/image16.jpeg"/><Relationship Id="rId7" Type="http://schemas.openxmlformats.org/officeDocument/2006/relationships/image" Target="../media/image20.png"/><Relationship Id="rId2" Type="http://schemas.openxmlformats.org/officeDocument/2006/relationships/notesSlide" Target="../notesSlides/notesSlide28.xml"/><Relationship Id="rId1" Type="http://schemas.openxmlformats.org/officeDocument/2006/relationships/slideLayout" Target="../slideLayouts/slideLayout19.xml"/><Relationship Id="rId6" Type="http://schemas.openxmlformats.org/officeDocument/2006/relationships/image" Target="../media/image19.png"/><Relationship Id="rId5" Type="http://schemas.openxmlformats.org/officeDocument/2006/relationships/image" Target="../media/image18.svg"/><Relationship Id="rId4" Type="http://schemas.openxmlformats.org/officeDocument/2006/relationships/image" Target="../media/image17.png"/></Relationships>
</file>

<file path=ppt/slides/_rels/slide30.xml.rels><?xml version="1.0" encoding="UTF-8" standalone="yes"?>
<Relationships xmlns="http://schemas.openxmlformats.org/package/2006/relationships"><Relationship Id="rId3" Type="http://schemas.openxmlformats.org/officeDocument/2006/relationships/image" Target="../media/image16.jpeg"/><Relationship Id="rId7" Type="http://schemas.openxmlformats.org/officeDocument/2006/relationships/image" Target="../media/image20.png"/><Relationship Id="rId2" Type="http://schemas.openxmlformats.org/officeDocument/2006/relationships/notesSlide" Target="../notesSlides/notesSlide29.xml"/><Relationship Id="rId1" Type="http://schemas.openxmlformats.org/officeDocument/2006/relationships/slideLayout" Target="../slideLayouts/slideLayout19.xml"/><Relationship Id="rId6" Type="http://schemas.openxmlformats.org/officeDocument/2006/relationships/image" Target="../media/image19.png"/><Relationship Id="rId5" Type="http://schemas.openxmlformats.org/officeDocument/2006/relationships/image" Target="../media/image18.svg"/><Relationship Id="rId4" Type="http://schemas.openxmlformats.org/officeDocument/2006/relationships/image" Target="../media/image17.png"/></Relationships>
</file>

<file path=ppt/slides/_rels/slide31.xml.rels><?xml version="1.0" encoding="UTF-8" standalone="yes"?>
<Relationships xmlns="http://schemas.openxmlformats.org/package/2006/relationships"><Relationship Id="rId8" Type="http://schemas.openxmlformats.org/officeDocument/2006/relationships/image" Target="../media/image52.jpeg"/><Relationship Id="rId3" Type="http://schemas.openxmlformats.org/officeDocument/2006/relationships/image" Target="../media/image16.jpeg"/><Relationship Id="rId7" Type="http://schemas.openxmlformats.org/officeDocument/2006/relationships/image" Target="../media/image20.png"/><Relationship Id="rId2" Type="http://schemas.openxmlformats.org/officeDocument/2006/relationships/notesSlide" Target="../notesSlides/notesSlide30.xml"/><Relationship Id="rId1" Type="http://schemas.openxmlformats.org/officeDocument/2006/relationships/slideLayout" Target="../slideLayouts/slideLayout9.xml"/><Relationship Id="rId6" Type="http://schemas.openxmlformats.org/officeDocument/2006/relationships/image" Target="../media/image19.png"/><Relationship Id="rId5" Type="http://schemas.openxmlformats.org/officeDocument/2006/relationships/image" Target="../media/image18.svg"/><Relationship Id="rId4" Type="http://schemas.openxmlformats.org/officeDocument/2006/relationships/image" Target="../media/image17.png"/></Relationships>
</file>

<file path=ppt/slides/_rels/slide32.xml.rels><?xml version="1.0" encoding="UTF-8" standalone="yes"?>
<Relationships xmlns="http://schemas.openxmlformats.org/package/2006/relationships"><Relationship Id="rId3" Type="http://schemas.openxmlformats.org/officeDocument/2006/relationships/image" Target="../media/image16.jpeg"/><Relationship Id="rId7" Type="http://schemas.openxmlformats.org/officeDocument/2006/relationships/image" Target="../media/image20.png"/><Relationship Id="rId2" Type="http://schemas.openxmlformats.org/officeDocument/2006/relationships/notesSlide" Target="../notesSlides/notesSlide31.xml"/><Relationship Id="rId1" Type="http://schemas.openxmlformats.org/officeDocument/2006/relationships/slideLayout" Target="../slideLayouts/slideLayout19.xml"/><Relationship Id="rId6" Type="http://schemas.openxmlformats.org/officeDocument/2006/relationships/image" Target="../media/image19.png"/><Relationship Id="rId5" Type="http://schemas.openxmlformats.org/officeDocument/2006/relationships/image" Target="../media/image18.svg"/><Relationship Id="rId4" Type="http://schemas.openxmlformats.org/officeDocument/2006/relationships/image" Target="../media/image17.png"/></Relationships>
</file>

<file path=ppt/slides/_rels/slide33.xml.rels><?xml version="1.0" encoding="UTF-8" standalone="yes"?>
<Relationships xmlns="http://schemas.openxmlformats.org/package/2006/relationships"><Relationship Id="rId8" Type="http://schemas.openxmlformats.org/officeDocument/2006/relationships/image" Target="../media/image53.jpeg"/><Relationship Id="rId3" Type="http://schemas.openxmlformats.org/officeDocument/2006/relationships/image" Target="../media/image16.jpeg"/><Relationship Id="rId7" Type="http://schemas.openxmlformats.org/officeDocument/2006/relationships/image" Target="../media/image20.png"/><Relationship Id="rId2" Type="http://schemas.openxmlformats.org/officeDocument/2006/relationships/notesSlide" Target="../notesSlides/notesSlide32.xml"/><Relationship Id="rId1" Type="http://schemas.openxmlformats.org/officeDocument/2006/relationships/slideLayout" Target="../slideLayouts/slideLayout19.xml"/><Relationship Id="rId6" Type="http://schemas.openxmlformats.org/officeDocument/2006/relationships/image" Target="../media/image19.png"/><Relationship Id="rId5" Type="http://schemas.openxmlformats.org/officeDocument/2006/relationships/image" Target="../media/image18.svg"/><Relationship Id="rId4" Type="http://schemas.openxmlformats.org/officeDocument/2006/relationships/image" Target="../media/image17.png"/><Relationship Id="rId9" Type="http://schemas.openxmlformats.org/officeDocument/2006/relationships/image" Target="../media/image54.jpeg"/></Relationships>
</file>

<file path=ppt/slides/_rels/slide34.xml.rels><?xml version="1.0" encoding="UTF-8" standalone="yes"?>
<Relationships xmlns="http://schemas.openxmlformats.org/package/2006/relationships"><Relationship Id="rId8" Type="http://schemas.openxmlformats.org/officeDocument/2006/relationships/image" Target="../media/image55.jpeg"/><Relationship Id="rId3" Type="http://schemas.openxmlformats.org/officeDocument/2006/relationships/image" Target="../media/image16.jpeg"/><Relationship Id="rId7" Type="http://schemas.openxmlformats.org/officeDocument/2006/relationships/image" Target="../media/image20.png"/><Relationship Id="rId2" Type="http://schemas.openxmlformats.org/officeDocument/2006/relationships/notesSlide" Target="../notesSlides/notesSlide33.xml"/><Relationship Id="rId1" Type="http://schemas.openxmlformats.org/officeDocument/2006/relationships/slideLayout" Target="../slideLayouts/slideLayout19.xml"/><Relationship Id="rId6" Type="http://schemas.openxmlformats.org/officeDocument/2006/relationships/image" Target="../media/image19.png"/><Relationship Id="rId5" Type="http://schemas.openxmlformats.org/officeDocument/2006/relationships/image" Target="../media/image18.svg"/><Relationship Id="rId4" Type="http://schemas.openxmlformats.org/officeDocument/2006/relationships/image" Target="../media/image17.png"/></Relationships>
</file>

<file path=ppt/slides/_rels/slide35.xml.rels><?xml version="1.0" encoding="UTF-8" standalone="yes"?>
<Relationships xmlns="http://schemas.openxmlformats.org/package/2006/relationships"><Relationship Id="rId3" Type="http://schemas.openxmlformats.org/officeDocument/2006/relationships/image" Target="../media/image16.jpeg"/><Relationship Id="rId7" Type="http://schemas.openxmlformats.org/officeDocument/2006/relationships/image" Target="../media/image20.png"/><Relationship Id="rId2" Type="http://schemas.openxmlformats.org/officeDocument/2006/relationships/notesSlide" Target="../notesSlides/notesSlide34.xml"/><Relationship Id="rId1" Type="http://schemas.openxmlformats.org/officeDocument/2006/relationships/slideLayout" Target="../slideLayouts/slideLayout9.xml"/><Relationship Id="rId6" Type="http://schemas.openxmlformats.org/officeDocument/2006/relationships/image" Target="../media/image19.png"/><Relationship Id="rId5" Type="http://schemas.openxmlformats.org/officeDocument/2006/relationships/image" Target="../media/image18.svg"/><Relationship Id="rId4" Type="http://schemas.openxmlformats.org/officeDocument/2006/relationships/image" Target="../media/image17.png"/></Relationships>
</file>

<file path=ppt/slides/_rels/slide36.xml.rels><?xml version="1.0" encoding="UTF-8" standalone="yes"?>
<Relationships xmlns="http://schemas.openxmlformats.org/package/2006/relationships"><Relationship Id="rId3" Type="http://schemas.openxmlformats.org/officeDocument/2006/relationships/image" Target="../media/image22.jpeg"/><Relationship Id="rId7" Type="http://schemas.openxmlformats.org/officeDocument/2006/relationships/image" Target="../media/image57.svg"/><Relationship Id="rId2" Type="http://schemas.openxmlformats.org/officeDocument/2006/relationships/notesSlide" Target="../notesSlides/notesSlide35.xml"/><Relationship Id="rId1" Type="http://schemas.openxmlformats.org/officeDocument/2006/relationships/slideLayout" Target="../slideLayouts/slideLayout36.xml"/><Relationship Id="rId6" Type="http://schemas.openxmlformats.org/officeDocument/2006/relationships/image" Target="../media/image56.png"/><Relationship Id="rId5" Type="http://schemas.openxmlformats.org/officeDocument/2006/relationships/image" Target="../media/image18.svg"/><Relationship Id="rId4" Type="http://schemas.openxmlformats.org/officeDocument/2006/relationships/image" Target="../media/image17.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FC35927-982A-6F64-922E-0D898442624A}"/>
            </a:ext>
          </a:extLst>
        </p:cNvPr>
        <p:cNvGrpSpPr/>
        <p:nvPr/>
      </p:nvGrpSpPr>
      <p:grpSpPr>
        <a:xfrm>
          <a:off x="0" y="0"/>
          <a:ext cx="0" cy="0"/>
          <a:chOff x="0" y="0"/>
          <a:chExt cx="0" cy="0"/>
        </a:xfrm>
      </p:grpSpPr>
      <p:sp>
        <p:nvSpPr>
          <p:cNvPr id="2" name="Text Placeholder 1">
            <a:extLst>
              <a:ext uri="{FF2B5EF4-FFF2-40B4-BE49-F238E27FC236}">
                <a16:creationId xmlns:a16="http://schemas.microsoft.com/office/drawing/2014/main" id="{ABE967F2-D07B-FBF1-58EA-C0FB75C8BED0}"/>
              </a:ext>
            </a:extLst>
          </p:cNvPr>
          <p:cNvSpPr>
            <a:spLocks noGrp="1"/>
          </p:cNvSpPr>
          <p:nvPr>
            <p:ph type="body" sz="quarter" idx="11"/>
          </p:nvPr>
        </p:nvSpPr>
        <p:spPr/>
        <p:txBody>
          <a:bodyPr/>
          <a:lstStyle/>
          <a:p>
            <a:pPr algn="ctr"/>
            <a:r>
              <a:rPr lang="en-GB" b="1" dirty="0">
                <a:solidFill>
                  <a:srgbClr val="8E2B25"/>
                </a:solidFill>
                <a:latin typeface="Calibri"/>
                <a:ea typeface="Calibri"/>
                <a:cs typeface="Calibri"/>
              </a:rPr>
              <a:t>Note to teachers:</a:t>
            </a:r>
            <a:endParaRPr lang="en-US" b="1">
              <a:latin typeface="Calibri"/>
              <a:ea typeface="Calibri"/>
              <a:cs typeface="Calibri"/>
            </a:endParaRPr>
          </a:p>
        </p:txBody>
      </p:sp>
      <p:sp>
        <p:nvSpPr>
          <p:cNvPr id="3" name="Text Placeholder 2">
            <a:extLst>
              <a:ext uri="{FF2B5EF4-FFF2-40B4-BE49-F238E27FC236}">
                <a16:creationId xmlns:a16="http://schemas.microsoft.com/office/drawing/2014/main" id="{098DB0DE-2CC1-9865-3909-69CEF4C019FD}"/>
              </a:ext>
            </a:extLst>
          </p:cNvPr>
          <p:cNvSpPr>
            <a:spLocks noGrp="1"/>
          </p:cNvSpPr>
          <p:nvPr>
            <p:ph type="body" sz="quarter" idx="12"/>
          </p:nvPr>
        </p:nvSpPr>
        <p:spPr>
          <a:xfrm>
            <a:off x="403208" y="2017485"/>
            <a:ext cx="6459261" cy="3626519"/>
          </a:xfrm>
        </p:spPr>
        <p:txBody>
          <a:bodyPr/>
          <a:lstStyle/>
          <a:p>
            <a:pPr algn="ctr"/>
            <a:r>
              <a:rPr lang="en-US" sz="2300">
                <a:solidFill>
                  <a:schemeClr val="tx1">
                    <a:lumMod val="75000"/>
                    <a:lumOff val="25000"/>
                  </a:schemeClr>
                </a:solidFill>
                <a:latin typeface="Calibri"/>
                <a:ea typeface="Calibri"/>
                <a:cs typeface="Calibri"/>
              </a:rPr>
              <a:t>These slides are designed to be adapted to </a:t>
            </a:r>
            <a:r>
              <a:rPr lang="en-US" sz="2300" dirty="0">
                <a:solidFill>
                  <a:schemeClr val="tx1">
                    <a:lumMod val="75000"/>
                    <a:lumOff val="25000"/>
                  </a:schemeClr>
                </a:solidFill>
                <a:latin typeface="Calibri"/>
                <a:ea typeface="Calibri"/>
                <a:cs typeface="Calibri"/>
              </a:rPr>
              <a:t>fit your teaching needs.  There are notes at the bottom of the slides to explain images/sources that may be unfamiliar. I have included ‘translations’ of sources in Middle English to modern English in the notes under the relevant slides. I hope that you find them useful!</a:t>
            </a:r>
            <a:endParaRPr lang="en-US">
              <a:solidFill>
                <a:schemeClr val="tx1">
                  <a:lumMod val="75000"/>
                  <a:lumOff val="25000"/>
                </a:schemeClr>
              </a:solidFill>
              <a:latin typeface="Calibri"/>
              <a:ea typeface="Calibri"/>
              <a:cs typeface="Calibri"/>
            </a:endParaRPr>
          </a:p>
          <a:p>
            <a:pPr algn="ctr"/>
            <a:endParaRPr lang="en-US" sz="2300" dirty="0">
              <a:solidFill>
                <a:schemeClr val="tx1">
                  <a:lumMod val="75000"/>
                  <a:lumOff val="25000"/>
                </a:schemeClr>
              </a:solidFill>
              <a:latin typeface="Calibri"/>
              <a:ea typeface="Calibri"/>
              <a:cs typeface="Calibri"/>
            </a:endParaRPr>
          </a:p>
          <a:p>
            <a:pPr algn="ctr"/>
            <a:r>
              <a:rPr lang="en-US" sz="2300" dirty="0">
                <a:solidFill>
                  <a:schemeClr val="tx1">
                    <a:lumMod val="75000"/>
                    <a:lumOff val="25000"/>
                  </a:schemeClr>
                </a:solidFill>
                <a:latin typeface="Calibri"/>
                <a:ea typeface="Calibri"/>
                <a:cs typeface="Calibri"/>
              </a:rPr>
              <a:t>H. Carrel</a:t>
            </a:r>
          </a:p>
          <a:p>
            <a:pPr algn="ctr"/>
            <a:endParaRPr lang="en-US" sz="2300" dirty="0">
              <a:solidFill>
                <a:schemeClr val="tx1">
                  <a:lumMod val="75000"/>
                  <a:lumOff val="25000"/>
                </a:schemeClr>
              </a:solidFill>
              <a:latin typeface="Calibri"/>
              <a:ea typeface="Calibri"/>
              <a:cs typeface="Calibri"/>
            </a:endParaRPr>
          </a:p>
          <a:p>
            <a:pPr algn="ctr"/>
            <a:r>
              <a:rPr lang="en-US" sz="2300" dirty="0">
                <a:solidFill>
                  <a:schemeClr val="tx1">
                    <a:lumMod val="75000"/>
                    <a:lumOff val="25000"/>
                  </a:schemeClr>
                </a:solidFill>
                <a:latin typeface="Calibri"/>
                <a:ea typeface="Calibri"/>
                <a:cs typeface="Calibri"/>
              </a:rPr>
              <a:t>Helen.carrel@googlemail.com</a:t>
            </a:r>
            <a:endParaRPr lang="en-US" sz="2300">
              <a:solidFill>
                <a:schemeClr val="tx1">
                  <a:lumMod val="75000"/>
                  <a:lumOff val="25000"/>
                </a:schemeClr>
              </a:solidFill>
              <a:latin typeface="Calibri"/>
              <a:ea typeface="Calibri"/>
              <a:cs typeface="Calibri"/>
            </a:endParaRPr>
          </a:p>
          <a:p>
            <a:pPr marL="457200" indent="-457200" algn="ctr">
              <a:buFont typeface="Arial" panose="020B0604020202020204" pitchFamily="34" charset="0"/>
              <a:buChar char="•"/>
            </a:pPr>
            <a:endParaRPr lang="en-US" sz="2300" dirty="0">
              <a:solidFill>
                <a:schemeClr val="tx1">
                  <a:lumMod val="75000"/>
                  <a:lumOff val="25000"/>
                </a:schemeClr>
              </a:solidFill>
            </a:endParaRPr>
          </a:p>
        </p:txBody>
      </p:sp>
      <p:pic>
        <p:nvPicPr>
          <p:cNvPr id="4" name="Picture 3" descr="A painting of a castle&#10;&#10;AI-generated content may be incorrect.">
            <a:extLst>
              <a:ext uri="{FF2B5EF4-FFF2-40B4-BE49-F238E27FC236}">
                <a16:creationId xmlns:a16="http://schemas.microsoft.com/office/drawing/2014/main" id="{C1319D64-B065-D667-D5AD-B309BD151DB0}"/>
              </a:ext>
            </a:extLst>
          </p:cNvPr>
          <p:cNvPicPr>
            <a:picLocks noChangeAspect="1"/>
          </p:cNvPicPr>
          <p:nvPr/>
        </p:nvPicPr>
        <p:blipFill>
          <a:blip r:embed="rId3" cstate="print">
            <a:alphaModFix amt="77000"/>
            <a:extLst>
              <a:ext uri="{28A0092B-C50C-407E-A947-70E740481C1C}">
                <a14:useLocalDpi xmlns:a14="http://schemas.microsoft.com/office/drawing/2010/main"/>
              </a:ext>
            </a:extLst>
          </a:blip>
          <a:srcRect/>
          <a:stretch/>
        </p:blipFill>
        <p:spPr>
          <a:xfrm>
            <a:off x="-282027" y="6153279"/>
            <a:ext cx="12756053" cy="755521"/>
          </a:xfrm>
          <a:prstGeom prst="rect">
            <a:avLst/>
          </a:prstGeom>
        </p:spPr>
      </p:pic>
      <p:pic>
        <p:nvPicPr>
          <p:cNvPr id="5" name="Picture 4" descr="A black background with white text&#10;&#10;AI-generated content may be incorrect.">
            <a:extLst>
              <a:ext uri="{FF2B5EF4-FFF2-40B4-BE49-F238E27FC236}">
                <a16:creationId xmlns:a16="http://schemas.microsoft.com/office/drawing/2014/main" id="{042F1757-2255-238F-F0E0-C134D0A25BD6}"/>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4018887" y="6324470"/>
            <a:ext cx="1987996" cy="439822"/>
          </a:xfrm>
          <a:prstGeom prst="rect">
            <a:avLst/>
          </a:prstGeom>
        </p:spPr>
      </p:pic>
      <p:pic>
        <p:nvPicPr>
          <p:cNvPr id="6" name="Graphic 5">
            <a:extLst>
              <a:ext uri="{FF2B5EF4-FFF2-40B4-BE49-F238E27FC236}">
                <a16:creationId xmlns:a16="http://schemas.microsoft.com/office/drawing/2014/main" id="{BF14964E-68B3-DD42-A48D-01DEB058823B}"/>
              </a:ext>
            </a:extLst>
          </p:cNvPr>
          <p:cNvPicPr>
            <a:picLocks noChangeAspect="1"/>
          </p:cNvPicPr>
          <p:nvPr/>
        </p:nvPicPr>
        <p:blipFill>
          <a:blip>
            <a:extLst>
              <a:ext uri="{96DAC541-7B7A-43D3-8B79-37D633B846F1}">
                <asvg:svgBlip xmlns:asvg="http://schemas.microsoft.com/office/drawing/2016/SVG/main" r:embed="rId5"/>
              </a:ext>
            </a:extLst>
          </a:blip>
          <a:stretch>
            <a:fillRect/>
          </a:stretch>
        </p:blipFill>
        <p:spPr>
          <a:xfrm>
            <a:off x="7197006" y="6283781"/>
            <a:ext cx="1659609" cy="521200"/>
          </a:xfrm>
          <a:prstGeom prst="rect">
            <a:avLst/>
          </a:prstGeom>
        </p:spPr>
      </p:pic>
      <p:pic>
        <p:nvPicPr>
          <p:cNvPr id="7" name="Picture 6" descr="A black and white logo&#10;&#10;AI-generated content may be incorrect.">
            <a:extLst>
              <a:ext uri="{FF2B5EF4-FFF2-40B4-BE49-F238E27FC236}">
                <a16:creationId xmlns:a16="http://schemas.microsoft.com/office/drawing/2014/main" id="{3B364128-C7AC-4DB6-C17F-63418F314C1B}"/>
              </a:ext>
            </a:extLst>
          </p:cNvPr>
          <p:cNvPicPr>
            <a:picLocks noChangeAspect="1"/>
          </p:cNvPicPr>
          <p:nvPr/>
        </p:nvPicPr>
        <p:blipFill>
          <a:blip r:embed="rId6" cstate="screen">
            <a:extLst>
              <a:ext uri="{28A0092B-C50C-407E-A947-70E740481C1C}">
                <a14:useLocalDpi xmlns:a14="http://schemas.microsoft.com/office/drawing/2010/main"/>
              </a:ext>
            </a:extLst>
          </a:blip>
          <a:stretch>
            <a:fillRect/>
          </a:stretch>
        </p:blipFill>
        <p:spPr>
          <a:xfrm>
            <a:off x="10046738" y="6318071"/>
            <a:ext cx="1659609" cy="452621"/>
          </a:xfrm>
          <a:prstGeom prst="rect">
            <a:avLst/>
          </a:prstGeom>
        </p:spPr>
      </p:pic>
      <p:pic>
        <p:nvPicPr>
          <p:cNvPr id="8" name="Picture 7" descr="A black and white logo&#10;&#10;AI-generated content may be incorrect.">
            <a:extLst>
              <a:ext uri="{FF2B5EF4-FFF2-40B4-BE49-F238E27FC236}">
                <a16:creationId xmlns:a16="http://schemas.microsoft.com/office/drawing/2014/main" id="{7C5A6FCC-53F8-EF3F-EA59-A4F4727E48B1}"/>
              </a:ext>
            </a:extLst>
          </p:cNvPr>
          <p:cNvPicPr>
            <a:picLocks noChangeAspect="1"/>
          </p:cNvPicPr>
          <p:nvPr/>
        </p:nvPicPr>
        <p:blipFill>
          <a:blip r:embed="rId7" cstate="screen">
            <a:extLst>
              <a:ext uri="{28A0092B-C50C-407E-A947-70E740481C1C}">
                <a14:useLocalDpi xmlns:a14="http://schemas.microsoft.com/office/drawing/2010/main"/>
              </a:ext>
            </a:extLst>
          </a:blip>
          <a:stretch>
            <a:fillRect/>
          </a:stretch>
        </p:blipFill>
        <p:spPr>
          <a:xfrm>
            <a:off x="88592" y="6079663"/>
            <a:ext cx="2740173" cy="755521"/>
          </a:xfrm>
          <a:prstGeom prst="rect">
            <a:avLst/>
          </a:prstGeom>
        </p:spPr>
      </p:pic>
      <p:pic>
        <p:nvPicPr>
          <p:cNvPr id="9" name="Picture 8">
            <a:extLst>
              <a:ext uri="{FF2B5EF4-FFF2-40B4-BE49-F238E27FC236}">
                <a16:creationId xmlns:a16="http://schemas.microsoft.com/office/drawing/2014/main" id="{2C4D3293-85E5-CF63-0E04-7C62D7A81601}"/>
              </a:ext>
            </a:extLst>
          </p:cNvPr>
          <p:cNvPicPr>
            <a:picLocks noChangeAspect="1"/>
          </p:cNvPicPr>
          <p:nvPr/>
        </p:nvPicPr>
        <p:blipFill>
          <a:blip r:embed="rId8" cstate="print">
            <a:extLst>
              <a:ext uri="{28A0092B-C50C-407E-A947-70E740481C1C}">
                <a14:useLocalDpi xmlns:a14="http://schemas.microsoft.com/office/drawing/2010/main"/>
              </a:ext>
            </a:extLst>
          </a:blip>
          <a:srcRect/>
          <a:stretch/>
        </p:blipFill>
        <p:spPr>
          <a:xfrm>
            <a:off x="7330298" y="2017485"/>
            <a:ext cx="4596450" cy="3105284"/>
          </a:xfrm>
          <a:prstGeom prst="rect">
            <a:avLst/>
          </a:prstGeom>
        </p:spPr>
      </p:pic>
    </p:spTree>
    <p:extLst>
      <p:ext uri="{BB962C8B-B14F-4D97-AF65-F5344CB8AC3E}">
        <p14:creationId xmlns:p14="http://schemas.microsoft.com/office/powerpoint/2010/main" val="73097535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blipFill dpi="0" rotWithShape="1">
          <a:blip r:embed="rId3" cstate="print">
            <a:alphaModFix amt="75949"/>
            <a:lum/>
            <a:extLst>
              <a:ext uri="{28A0092B-C50C-407E-A947-70E740481C1C}">
                <a14:useLocalDpi xmlns:a14="http://schemas.microsoft.com/office/drawing/2010/main"/>
              </a:ext>
            </a:extLst>
          </a:blip>
          <a:srcRect/>
          <a:stretch>
            <a:fillRect/>
          </a:stretch>
        </a:blipFill>
        <a:effectLst/>
      </p:bgPr>
    </p:bg>
    <p:spTree>
      <p:nvGrpSpPr>
        <p:cNvPr id="1" name="">
          <a:extLst>
            <a:ext uri="{FF2B5EF4-FFF2-40B4-BE49-F238E27FC236}">
              <a16:creationId xmlns:a16="http://schemas.microsoft.com/office/drawing/2014/main" id="{751A1A88-C5BE-3AD0-D66E-900C378941F0}"/>
            </a:ext>
          </a:extLst>
        </p:cNvPr>
        <p:cNvGrpSpPr/>
        <p:nvPr/>
      </p:nvGrpSpPr>
      <p:grpSpPr>
        <a:xfrm>
          <a:off x="0" y="0"/>
          <a:ext cx="0" cy="0"/>
          <a:chOff x="0" y="0"/>
          <a:chExt cx="0" cy="0"/>
        </a:xfrm>
      </p:grpSpPr>
      <p:sp>
        <p:nvSpPr>
          <p:cNvPr id="10" name="Rectangle 9">
            <a:extLst>
              <a:ext uri="{FF2B5EF4-FFF2-40B4-BE49-F238E27FC236}">
                <a16:creationId xmlns:a16="http://schemas.microsoft.com/office/drawing/2014/main" id="{64F8A999-F87D-B24B-EE8E-EFF9DA6943AF}"/>
              </a:ext>
            </a:extLst>
          </p:cNvPr>
          <p:cNvSpPr/>
          <p:nvPr/>
        </p:nvSpPr>
        <p:spPr>
          <a:xfrm>
            <a:off x="5342" y="721852"/>
            <a:ext cx="12192000" cy="1564640"/>
          </a:xfrm>
          <a:prstGeom prst="rect">
            <a:avLst/>
          </a:prstGeom>
          <a:solidFill>
            <a:schemeClr val="bg1">
              <a:lumMod val="95000"/>
            </a:schemeClr>
          </a:solidFill>
          <a:ln w="28575">
            <a:solidFill>
              <a:srgbClr val="8E2B2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3" name="Title 1">
            <a:extLst>
              <a:ext uri="{FF2B5EF4-FFF2-40B4-BE49-F238E27FC236}">
                <a16:creationId xmlns:a16="http://schemas.microsoft.com/office/drawing/2014/main" id="{487E66C0-E34D-1535-BF93-F216EC6D0116}"/>
              </a:ext>
            </a:extLst>
          </p:cNvPr>
          <p:cNvSpPr txBox="1">
            <a:spLocks/>
          </p:cNvSpPr>
          <p:nvPr/>
        </p:nvSpPr>
        <p:spPr>
          <a:xfrm>
            <a:off x="831850" y="1164195"/>
            <a:ext cx="10515600" cy="904198"/>
          </a:xfrm>
          <a:prstGeom prst="rect">
            <a:avLst/>
          </a:prstGeom>
        </p:spPr>
        <p:txBody>
          <a:bodyPr lIns="91440" tIns="45720" rIns="91440" bIns="45720" anchor="t"/>
          <a:lstStyle>
            <a:lvl1pPr algn="l" defTabSz="914400" rtl="0" eaLnBrk="1" latinLnBrk="0" hangingPunct="1">
              <a:lnSpc>
                <a:spcPct val="90000"/>
              </a:lnSpc>
              <a:spcBef>
                <a:spcPct val="0"/>
              </a:spcBef>
              <a:buNone/>
              <a:defRPr sz="4400" kern="1200">
                <a:solidFill>
                  <a:srgbClr val="004070"/>
                </a:solidFill>
                <a:latin typeface="DM Serif Display" pitchFamily="2" charset="0"/>
                <a:ea typeface="+mj-ea"/>
                <a:cs typeface="+mj-cs"/>
              </a:defRPr>
            </a:lvl1pPr>
          </a:lstStyle>
          <a:p>
            <a:pPr algn="ctr"/>
            <a:r>
              <a:rPr lang="en-US" b="1" dirty="0">
                <a:solidFill>
                  <a:srgbClr val="8E2B25"/>
                </a:solidFill>
                <a:latin typeface="Calibri"/>
                <a:ea typeface="Calibri"/>
                <a:cs typeface="Calibri"/>
              </a:rPr>
              <a:t>Enquiry 1</a:t>
            </a:r>
            <a:endParaRPr lang="en-GB" sz="3200" b="1" dirty="0">
              <a:solidFill>
                <a:srgbClr val="8E2B25"/>
              </a:solidFill>
              <a:latin typeface="Calibri"/>
              <a:ea typeface="Calibri"/>
              <a:cs typeface="Calibri"/>
            </a:endParaRPr>
          </a:p>
        </p:txBody>
      </p:sp>
      <p:sp>
        <p:nvSpPr>
          <p:cNvPr id="2" name="Title 1">
            <a:extLst>
              <a:ext uri="{FF2B5EF4-FFF2-40B4-BE49-F238E27FC236}">
                <a16:creationId xmlns:a16="http://schemas.microsoft.com/office/drawing/2014/main" id="{44A495AD-1D9F-6465-222E-5636F3AA3054}"/>
              </a:ext>
            </a:extLst>
          </p:cNvPr>
          <p:cNvSpPr txBox="1">
            <a:spLocks/>
          </p:cNvSpPr>
          <p:nvPr/>
        </p:nvSpPr>
        <p:spPr>
          <a:xfrm>
            <a:off x="979407" y="2923881"/>
            <a:ext cx="10515600" cy="2305040"/>
          </a:xfrm>
          <a:prstGeom prst="rect">
            <a:avLst/>
          </a:prstGeom>
        </p:spPr>
        <p:txBody>
          <a:bodyPr lIns="91440" tIns="45720" rIns="91440" bIns="45720" anchor="t"/>
          <a:lstStyle>
            <a:lvl1pPr algn="l" defTabSz="914400" rtl="0" eaLnBrk="1" latinLnBrk="0" hangingPunct="1">
              <a:lnSpc>
                <a:spcPct val="90000"/>
              </a:lnSpc>
              <a:spcBef>
                <a:spcPct val="0"/>
              </a:spcBef>
              <a:buNone/>
              <a:defRPr sz="4400" kern="1200">
                <a:solidFill>
                  <a:srgbClr val="004070"/>
                </a:solidFill>
                <a:latin typeface="DM Serif Display" pitchFamily="2" charset="0"/>
                <a:ea typeface="+mj-ea"/>
                <a:cs typeface="+mj-cs"/>
              </a:defRPr>
            </a:lvl1pPr>
          </a:lstStyle>
          <a:p>
            <a:pPr algn="ctr"/>
            <a:r>
              <a:rPr lang="en-US" sz="4000" b="1">
                <a:solidFill>
                  <a:schemeClr val="bg1"/>
                </a:solidFill>
                <a:latin typeface="Calibri"/>
                <a:ea typeface="Calibri"/>
                <a:cs typeface="Calibri"/>
              </a:rPr>
              <a:t>What does the Field of the Cloth of Gold tell us about monarchy in the time of Henry VIII?</a:t>
            </a:r>
            <a:endParaRPr lang="en-GB" sz="4000">
              <a:solidFill>
                <a:schemeClr val="bg1"/>
              </a:solidFill>
              <a:latin typeface="Calibri"/>
              <a:ea typeface="Calibri"/>
            </a:endParaRPr>
          </a:p>
        </p:txBody>
      </p:sp>
      <p:pic>
        <p:nvPicPr>
          <p:cNvPr id="4" name="Picture 3" descr="A black background with white text&#10;&#10;AI-generated content may be incorrect.">
            <a:extLst>
              <a:ext uri="{FF2B5EF4-FFF2-40B4-BE49-F238E27FC236}">
                <a16:creationId xmlns:a16="http://schemas.microsoft.com/office/drawing/2014/main" id="{D61CBA1E-C0AF-EFA5-7AA5-86CE8EB36587}"/>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4018887" y="6324470"/>
            <a:ext cx="1987996" cy="439822"/>
          </a:xfrm>
          <a:prstGeom prst="rect">
            <a:avLst/>
          </a:prstGeom>
        </p:spPr>
      </p:pic>
      <p:pic>
        <p:nvPicPr>
          <p:cNvPr id="5" name="Graphic 4">
            <a:extLst>
              <a:ext uri="{FF2B5EF4-FFF2-40B4-BE49-F238E27FC236}">
                <a16:creationId xmlns:a16="http://schemas.microsoft.com/office/drawing/2014/main" id="{93AAF655-C808-CD31-B305-8C6B56645F62}"/>
              </a:ext>
            </a:extLst>
          </p:cNvPr>
          <p:cNvPicPr>
            <a:picLocks noChangeAspect="1"/>
          </p:cNvPicPr>
          <p:nvPr/>
        </p:nvPicPr>
        <p:blipFill>
          <a:blip>
            <a:extLst>
              <a:ext uri="{96DAC541-7B7A-43D3-8B79-37D633B846F1}">
                <asvg:svgBlip xmlns:asvg="http://schemas.microsoft.com/office/drawing/2016/SVG/main" r:embed="rId5"/>
              </a:ext>
            </a:extLst>
          </a:blip>
          <a:stretch>
            <a:fillRect/>
          </a:stretch>
        </p:blipFill>
        <p:spPr>
          <a:xfrm>
            <a:off x="7197006" y="6283781"/>
            <a:ext cx="1659609" cy="521200"/>
          </a:xfrm>
          <a:prstGeom prst="rect">
            <a:avLst/>
          </a:prstGeom>
        </p:spPr>
      </p:pic>
      <p:pic>
        <p:nvPicPr>
          <p:cNvPr id="6" name="Picture 5" descr="A black and white logo&#10;&#10;AI-generated content may be incorrect.">
            <a:extLst>
              <a:ext uri="{FF2B5EF4-FFF2-40B4-BE49-F238E27FC236}">
                <a16:creationId xmlns:a16="http://schemas.microsoft.com/office/drawing/2014/main" id="{563CEB9D-650B-70BF-9164-EF1A8AB64863}"/>
              </a:ext>
            </a:extLst>
          </p:cNvPr>
          <p:cNvPicPr>
            <a:picLocks noChangeAspect="1"/>
          </p:cNvPicPr>
          <p:nvPr/>
        </p:nvPicPr>
        <p:blipFill>
          <a:blip r:embed="rId6" cstate="screen">
            <a:extLst>
              <a:ext uri="{28A0092B-C50C-407E-A947-70E740481C1C}">
                <a14:useLocalDpi xmlns:a14="http://schemas.microsoft.com/office/drawing/2010/main"/>
              </a:ext>
            </a:extLst>
          </a:blip>
          <a:stretch>
            <a:fillRect/>
          </a:stretch>
        </p:blipFill>
        <p:spPr>
          <a:xfrm>
            <a:off x="10046738" y="6318071"/>
            <a:ext cx="1659609" cy="452621"/>
          </a:xfrm>
          <a:prstGeom prst="rect">
            <a:avLst/>
          </a:prstGeom>
        </p:spPr>
      </p:pic>
      <p:pic>
        <p:nvPicPr>
          <p:cNvPr id="8" name="Picture 7" descr="A black and white logo&#10;&#10;AI-generated content may be incorrect.">
            <a:extLst>
              <a:ext uri="{FF2B5EF4-FFF2-40B4-BE49-F238E27FC236}">
                <a16:creationId xmlns:a16="http://schemas.microsoft.com/office/drawing/2014/main" id="{E819DC5B-FD50-CFF9-8AFD-2FB636E9340E}"/>
              </a:ext>
            </a:extLst>
          </p:cNvPr>
          <p:cNvPicPr>
            <a:picLocks noChangeAspect="1"/>
          </p:cNvPicPr>
          <p:nvPr/>
        </p:nvPicPr>
        <p:blipFill>
          <a:blip r:embed="rId7" cstate="screen">
            <a:extLst>
              <a:ext uri="{28A0092B-C50C-407E-A947-70E740481C1C}">
                <a14:useLocalDpi xmlns:a14="http://schemas.microsoft.com/office/drawing/2010/main"/>
              </a:ext>
            </a:extLst>
          </a:blip>
          <a:stretch>
            <a:fillRect/>
          </a:stretch>
        </p:blipFill>
        <p:spPr>
          <a:xfrm>
            <a:off x="88592" y="6079663"/>
            <a:ext cx="2740173" cy="755521"/>
          </a:xfrm>
          <a:prstGeom prst="rect">
            <a:avLst/>
          </a:prstGeom>
        </p:spPr>
      </p:pic>
    </p:spTree>
    <p:extLst>
      <p:ext uri="{BB962C8B-B14F-4D97-AF65-F5344CB8AC3E}">
        <p14:creationId xmlns:p14="http://schemas.microsoft.com/office/powerpoint/2010/main" val="156765288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showMasterSp="0">
  <p:cSld>
    <p:spTree>
      <p:nvGrpSpPr>
        <p:cNvPr id="1" name="">
          <a:extLst>
            <a:ext uri="{FF2B5EF4-FFF2-40B4-BE49-F238E27FC236}">
              <a16:creationId xmlns:a16="http://schemas.microsoft.com/office/drawing/2014/main" id="{A822E347-6A8A-A73D-7FED-05EAE730BF0F}"/>
            </a:ext>
          </a:extLst>
        </p:cNvPr>
        <p:cNvGrpSpPr/>
        <p:nvPr/>
      </p:nvGrpSpPr>
      <p:grpSpPr>
        <a:xfrm>
          <a:off x="0" y="0"/>
          <a:ext cx="0" cy="0"/>
          <a:chOff x="0" y="0"/>
          <a:chExt cx="0" cy="0"/>
        </a:xfrm>
      </p:grpSpPr>
      <p:sp>
        <p:nvSpPr>
          <p:cNvPr id="2" name="Text Placeholder 1">
            <a:extLst>
              <a:ext uri="{FF2B5EF4-FFF2-40B4-BE49-F238E27FC236}">
                <a16:creationId xmlns:a16="http://schemas.microsoft.com/office/drawing/2014/main" id="{D8B36982-69D2-D33A-B52E-1487AFCFCF48}"/>
              </a:ext>
            </a:extLst>
          </p:cNvPr>
          <p:cNvSpPr>
            <a:spLocks noGrp="1"/>
          </p:cNvSpPr>
          <p:nvPr>
            <p:ph type="body" sz="quarter" idx="11"/>
          </p:nvPr>
        </p:nvSpPr>
        <p:spPr/>
        <p:txBody>
          <a:bodyPr/>
          <a:lstStyle/>
          <a:p>
            <a:pPr algn="ctr"/>
            <a:r>
              <a:rPr lang="en-GB" b="1">
                <a:solidFill>
                  <a:srgbClr val="8E2B25"/>
                </a:solidFill>
                <a:latin typeface="Calibri"/>
                <a:ea typeface="Calibri"/>
                <a:cs typeface="Calibri"/>
              </a:rPr>
              <a:t>What does the Field of the Cloth of Gold tell us about monarchy in the time of Henry VIII? </a:t>
            </a:r>
            <a:endParaRPr lang="en-US">
              <a:latin typeface="Calibri"/>
              <a:ea typeface="Calibri"/>
              <a:cs typeface="Calibri"/>
            </a:endParaRPr>
          </a:p>
        </p:txBody>
      </p:sp>
      <p:sp>
        <p:nvSpPr>
          <p:cNvPr id="3" name="Text Placeholder 2">
            <a:extLst>
              <a:ext uri="{FF2B5EF4-FFF2-40B4-BE49-F238E27FC236}">
                <a16:creationId xmlns:a16="http://schemas.microsoft.com/office/drawing/2014/main" id="{799F6BF7-7229-7DAF-87A4-238B16E13665}"/>
              </a:ext>
            </a:extLst>
          </p:cNvPr>
          <p:cNvSpPr>
            <a:spLocks noGrp="1"/>
          </p:cNvSpPr>
          <p:nvPr>
            <p:ph type="body" sz="quarter" idx="12"/>
          </p:nvPr>
        </p:nvSpPr>
        <p:spPr>
          <a:xfrm>
            <a:off x="737745" y="2017485"/>
            <a:ext cx="6459261" cy="3626519"/>
          </a:xfrm>
        </p:spPr>
        <p:txBody>
          <a:bodyPr/>
          <a:lstStyle/>
          <a:p>
            <a:pPr algn="ctr"/>
            <a:r>
              <a:rPr lang="en-US" sz="2300" dirty="0">
                <a:solidFill>
                  <a:schemeClr val="tx1">
                    <a:lumMod val="75000"/>
                    <a:lumOff val="25000"/>
                  </a:schemeClr>
                </a:solidFill>
                <a:latin typeface="Calibri"/>
                <a:ea typeface="Calibri"/>
                <a:cs typeface="Calibri"/>
              </a:rPr>
              <a:t>Aims:</a:t>
            </a:r>
            <a:endParaRPr lang="en-US">
              <a:solidFill>
                <a:schemeClr val="tx1">
                  <a:lumMod val="75000"/>
                  <a:lumOff val="25000"/>
                </a:schemeClr>
              </a:solidFill>
              <a:latin typeface="Calibri"/>
              <a:ea typeface="Calibri"/>
              <a:cs typeface="Calibri"/>
            </a:endParaRPr>
          </a:p>
          <a:p>
            <a:pPr marL="457200" indent="-457200">
              <a:buFont typeface="Arial" panose="020B0604020202020204" pitchFamily="34" charset="0"/>
              <a:buChar char="•"/>
            </a:pPr>
            <a:endParaRPr lang="en-US" sz="2300" dirty="0">
              <a:solidFill>
                <a:schemeClr val="tx1">
                  <a:lumMod val="75000"/>
                  <a:lumOff val="25000"/>
                </a:schemeClr>
              </a:solidFill>
              <a:latin typeface="Calibri"/>
              <a:ea typeface="Calibri"/>
              <a:cs typeface="Calibri"/>
            </a:endParaRPr>
          </a:p>
          <a:p>
            <a:pPr marL="187325" indent="-187325">
              <a:buFont typeface="Arial" panose="020B0604020202020204" pitchFamily="34" charset="0"/>
              <a:buChar char="•"/>
            </a:pPr>
            <a:r>
              <a:rPr lang="en-US" sz="2300" dirty="0">
                <a:solidFill>
                  <a:schemeClr val="tx1">
                    <a:lumMod val="75000"/>
                    <a:lumOff val="25000"/>
                  </a:schemeClr>
                </a:solidFill>
                <a:latin typeface="Calibri"/>
                <a:ea typeface="Calibri"/>
                <a:cs typeface="Calibri"/>
              </a:rPr>
              <a:t>To explore the cultural and political impact of the Field of the Cloth of Gold through primary </a:t>
            </a:r>
            <a:r>
              <a:rPr lang="en-US" sz="2300">
                <a:solidFill>
                  <a:schemeClr val="tx1">
                    <a:lumMod val="75000"/>
                    <a:lumOff val="25000"/>
                  </a:schemeClr>
                </a:solidFill>
                <a:latin typeface="Calibri"/>
                <a:ea typeface="Calibri"/>
                <a:cs typeface="Calibri"/>
              </a:rPr>
              <a:t>sources</a:t>
            </a:r>
            <a:endParaRPr lang="en-US" sz="2300" dirty="0">
              <a:solidFill>
                <a:schemeClr val="tx1">
                  <a:lumMod val="75000"/>
                  <a:lumOff val="25000"/>
                </a:schemeClr>
              </a:solidFill>
              <a:latin typeface="Calibri"/>
              <a:ea typeface="Calibri"/>
              <a:cs typeface="Calibri"/>
            </a:endParaRPr>
          </a:p>
          <a:p>
            <a:pPr marL="187325" indent="-187325">
              <a:buFont typeface="Arial" panose="020B0604020202020204" pitchFamily="34" charset="0"/>
              <a:buChar char="•"/>
            </a:pPr>
            <a:endParaRPr lang="en-US" sz="2300" dirty="0">
              <a:solidFill>
                <a:schemeClr val="tx1">
                  <a:lumMod val="75000"/>
                  <a:lumOff val="25000"/>
                </a:schemeClr>
              </a:solidFill>
              <a:latin typeface="Calibri"/>
              <a:ea typeface="Calibri"/>
              <a:cs typeface="Calibri"/>
            </a:endParaRPr>
          </a:p>
          <a:p>
            <a:pPr marL="187325" indent="-187325">
              <a:buFont typeface="Arial" panose="020B0604020202020204" pitchFamily="34" charset="0"/>
              <a:buChar char="•"/>
            </a:pPr>
            <a:r>
              <a:rPr lang="en-US" sz="2300" dirty="0">
                <a:solidFill>
                  <a:schemeClr val="tx1">
                    <a:lumMod val="75000"/>
                    <a:lumOff val="25000"/>
                  </a:schemeClr>
                </a:solidFill>
                <a:latin typeface="Calibri"/>
                <a:ea typeface="Calibri"/>
                <a:cs typeface="Calibri"/>
              </a:rPr>
              <a:t>To develop techniques for </a:t>
            </a:r>
            <a:r>
              <a:rPr lang="en-US" sz="2300" dirty="0" err="1">
                <a:solidFill>
                  <a:schemeClr val="tx1">
                    <a:lumMod val="75000"/>
                    <a:lumOff val="25000"/>
                  </a:schemeClr>
                </a:solidFill>
                <a:latin typeface="Calibri"/>
                <a:ea typeface="Calibri"/>
                <a:cs typeface="Calibri"/>
              </a:rPr>
              <a:t>analysing</a:t>
            </a:r>
            <a:r>
              <a:rPr lang="en-US" sz="2300" dirty="0">
                <a:solidFill>
                  <a:schemeClr val="tx1">
                    <a:lumMod val="75000"/>
                    <a:lumOff val="25000"/>
                  </a:schemeClr>
                </a:solidFill>
                <a:latin typeface="Calibri"/>
                <a:ea typeface="Calibri"/>
                <a:cs typeface="Calibri"/>
              </a:rPr>
              <a:t> and evaluating primary sources</a:t>
            </a:r>
          </a:p>
          <a:p>
            <a:pPr marL="457200" indent="-457200">
              <a:buFont typeface="Arial" panose="020B0604020202020204" pitchFamily="34" charset="0"/>
              <a:buChar char="•"/>
            </a:pPr>
            <a:endParaRPr lang="en-US" sz="2300" dirty="0">
              <a:solidFill>
                <a:schemeClr val="tx1">
                  <a:lumMod val="75000"/>
                  <a:lumOff val="25000"/>
                </a:schemeClr>
              </a:solidFill>
            </a:endParaRPr>
          </a:p>
        </p:txBody>
      </p:sp>
      <p:pic>
        <p:nvPicPr>
          <p:cNvPr id="4" name="Picture 3" descr="A painting of a castle&#10;&#10;AI-generated content may be incorrect.">
            <a:extLst>
              <a:ext uri="{FF2B5EF4-FFF2-40B4-BE49-F238E27FC236}">
                <a16:creationId xmlns:a16="http://schemas.microsoft.com/office/drawing/2014/main" id="{624A5E39-1744-B3B9-6070-42A00B6520D5}"/>
              </a:ext>
            </a:extLst>
          </p:cNvPr>
          <p:cNvPicPr>
            <a:picLocks noChangeAspect="1"/>
          </p:cNvPicPr>
          <p:nvPr/>
        </p:nvPicPr>
        <p:blipFill>
          <a:blip r:embed="rId2" cstate="print">
            <a:alphaModFix amt="77000"/>
            <a:extLst>
              <a:ext uri="{28A0092B-C50C-407E-A947-70E740481C1C}">
                <a14:useLocalDpi xmlns:a14="http://schemas.microsoft.com/office/drawing/2010/main"/>
              </a:ext>
            </a:extLst>
          </a:blip>
          <a:srcRect/>
          <a:stretch/>
        </p:blipFill>
        <p:spPr>
          <a:xfrm>
            <a:off x="-282027" y="6153279"/>
            <a:ext cx="12756053" cy="755521"/>
          </a:xfrm>
          <a:prstGeom prst="rect">
            <a:avLst/>
          </a:prstGeom>
        </p:spPr>
      </p:pic>
      <p:pic>
        <p:nvPicPr>
          <p:cNvPr id="5" name="Picture 4" descr="A black background with white text&#10;&#10;AI-generated content may be incorrect.">
            <a:extLst>
              <a:ext uri="{FF2B5EF4-FFF2-40B4-BE49-F238E27FC236}">
                <a16:creationId xmlns:a16="http://schemas.microsoft.com/office/drawing/2014/main" id="{A601E4A3-E203-FA5C-645B-619B0185CF1C}"/>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4018887" y="6324470"/>
            <a:ext cx="1987996" cy="439822"/>
          </a:xfrm>
          <a:prstGeom prst="rect">
            <a:avLst/>
          </a:prstGeom>
        </p:spPr>
      </p:pic>
      <p:pic>
        <p:nvPicPr>
          <p:cNvPr id="6" name="Graphic 5">
            <a:extLst>
              <a:ext uri="{FF2B5EF4-FFF2-40B4-BE49-F238E27FC236}">
                <a16:creationId xmlns:a16="http://schemas.microsoft.com/office/drawing/2014/main" id="{F3A1971C-BCC9-A08B-270E-466DA6FAC76A}"/>
              </a:ext>
            </a:extLst>
          </p:cNvPr>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7197006" y="6283781"/>
            <a:ext cx="1659609" cy="521200"/>
          </a:xfrm>
          <a:prstGeom prst="rect">
            <a:avLst/>
          </a:prstGeom>
        </p:spPr>
      </p:pic>
      <p:pic>
        <p:nvPicPr>
          <p:cNvPr id="7" name="Picture 6" descr="A black and white logo&#10;&#10;AI-generated content may be incorrect.">
            <a:extLst>
              <a:ext uri="{FF2B5EF4-FFF2-40B4-BE49-F238E27FC236}">
                <a16:creationId xmlns:a16="http://schemas.microsoft.com/office/drawing/2014/main" id="{18087D21-56DB-19A7-E6CE-5A4B8EBEED49}"/>
              </a:ext>
            </a:extLst>
          </p:cNvPr>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10046738" y="6318071"/>
            <a:ext cx="1659609" cy="452621"/>
          </a:xfrm>
          <a:prstGeom prst="rect">
            <a:avLst/>
          </a:prstGeom>
        </p:spPr>
      </p:pic>
      <p:pic>
        <p:nvPicPr>
          <p:cNvPr id="8" name="Picture 7" descr="A black and white logo&#10;&#10;AI-generated content may be incorrect.">
            <a:extLst>
              <a:ext uri="{FF2B5EF4-FFF2-40B4-BE49-F238E27FC236}">
                <a16:creationId xmlns:a16="http://schemas.microsoft.com/office/drawing/2014/main" id="{E19BBBC2-F5F5-25E3-ADF4-F112D30EA020}"/>
              </a:ext>
            </a:extLst>
          </p:cNvPr>
          <p:cNvPicPr>
            <a:picLocks noChangeAspect="1"/>
          </p:cNvPicPr>
          <p:nvPr/>
        </p:nvPicPr>
        <p:blipFill>
          <a:blip r:embed="rId6" cstate="screen">
            <a:extLst>
              <a:ext uri="{28A0092B-C50C-407E-A947-70E740481C1C}">
                <a14:useLocalDpi xmlns:a14="http://schemas.microsoft.com/office/drawing/2010/main"/>
              </a:ext>
            </a:extLst>
          </a:blip>
          <a:stretch>
            <a:fillRect/>
          </a:stretch>
        </p:blipFill>
        <p:spPr>
          <a:xfrm>
            <a:off x="88592" y="6079663"/>
            <a:ext cx="2740173" cy="755521"/>
          </a:xfrm>
          <a:prstGeom prst="rect">
            <a:avLst/>
          </a:prstGeom>
        </p:spPr>
      </p:pic>
      <p:pic>
        <p:nvPicPr>
          <p:cNvPr id="9" name="Picture 8">
            <a:extLst>
              <a:ext uri="{FF2B5EF4-FFF2-40B4-BE49-F238E27FC236}">
                <a16:creationId xmlns:a16="http://schemas.microsoft.com/office/drawing/2014/main" id="{F76829C7-DD32-9DDE-7C4B-A982C82CE58E}"/>
              </a:ext>
            </a:extLst>
          </p:cNvPr>
          <p:cNvPicPr>
            <a:picLocks noChangeAspect="1"/>
          </p:cNvPicPr>
          <p:nvPr/>
        </p:nvPicPr>
        <p:blipFill>
          <a:blip r:embed="rId7" cstate="print">
            <a:extLst>
              <a:ext uri="{28A0092B-C50C-407E-A947-70E740481C1C}">
                <a14:useLocalDpi xmlns:a14="http://schemas.microsoft.com/office/drawing/2010/main"/>
              </a:ext>
            </a:extLst>
          </a:blip>
          <a:srcRect/>
          <a:stretch/>
        </p:blipFill>
        <p:spPr>
          <a:xfrm>
            <a:off x="7330298" y="2017485"/>
            <a:ext cx="4596450" cy="3105284"/>
          </a:xfrm>
          <a:prstGeom prst="rect">
            <a:avLst/>
          </a:prstGeom>
        </p:spPr>
      </p:pic>
    </p:spTree>
    <p:extLst>
      <p:ext uri="{BB962C8B-B14F-4D97-AF65-F5344CB8AC3E}">
        <p14:creationId xmlns:p14="http://schemas.microsoft.com/office/powerpoint/2010/main" val="124615553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showMasterSp="0">
  <p:cSld>
    <p:spTree>
      <p:nvGrpSpPr>
        <p:cNvPr id="1" name="">
          <a:extLst>
            <a:ext uri="{FF2B5EF4-FFF2-40B4-BE49-F238E27FC236}">
              <a16:creationId xmlns:a16="http://schemas.microsoft.com/office/drawing/2014/main" id="{997A37A3-D7A7-D179-8E02-E7FB6FE8869F}"/>
            </a:ext>
          </a:extLst>
        </p:cNvPr>
        <p:cNvGrpSpPr/>
        <p:nvPr/>
      </p:nvGrpSpPr>
      <p:grpSpPr>
        <a:xfrm>
          <a:off x="0" y="0"/>
          <a:ext cx="0" cy="0"/>
          <a:chOff x="0" y="0"/>
          <a:chExt cx="0" cy="0"/>
        </a:xfrm>
      </p:grpSpPr>
      <p:sp>
        <p:nvSpPr>
          <p:cNvPr id="2" name="Text Placeholder 1">
            <a:extLst>
              <a:ext uri="{FF2B5EF4-FFF2-40B4-BE49-F238E27FC236}">
                <a16:creationId xmlns:a16="http://schemas.microsoft.com/office/drawing/2014/main" id="{53CDCF75-4E58-3F85-C994-14F0580B7811}"/>
              </a:ext>
            </a:extLst>
          </p:cNvPr>
          <p:cNvSpPr>
            <a:spLocks noGrp="1"/>
          </p:cNvSpPr>
          <p:nvPr>
            <p:ph type="body" sz="quarter" idx="11"/>
          </p:nvPr>
        </p:nvSpPr>
        <p:spPr/>
        <p:txBody>
          <a:bodyPr/>
          <a:lstStyle/>
          <a:p>
            <a:pPr algn="ctr"/>
            <a:r>
              <a:rPr lang="en-GB" b="1">
                <a:solidFill>
                  <a:srgbClr val="8E2B25"/>
                </a:solidFill>
                <a:latin typeface="Calibri"/>
                <a:ea typeface="Calibri"/>
                <a:cs typeface="Calibri"/>
              </a:rPr>
              <a:t>What was the ‘Field of the Cloth of Gold’?</a:t>
            </a:r>
            <a:endParaRPr lang="en-US">
              <a:latin typeface="Calibri"/>
              <a:ea typeface="Calibri"/>
              <a:cs typeface="Calibri"/>
            </a:endParaRPr>
          </a:p>
        </p:txBody>
      </p:sp>
      <p:sp>
        <p:nvSpPr>
          <p:cNvPr id="3" name="Text Placeholder 2">
            <a:extLst>
              <a:ext uri="{FF2B5EF4-FFF2-40B4-BE49-F238E27FC236}">
                <a16:creationId xmlns:a16="http://schemas.microsoft.com/office/drawing/2014/main" id="{E02B4248-313F-D5AB-2F4E-C68B32065426}"/>
              </a:ext>
            </a:extLst>
          </p:cNvPr>
          <p:cNvSpPr>
            <a:spLocks noGrp="1"/>
          </p:cNvSpPr>
          <p:nvPr>
            <p:ph type="body" sz="quarter" idx="12"/>
          </p:nvPr>
        </p:nvSpPr>
        <p:spPr>
          <a:xfrm>
            <a:off x="737745" y="1681779"/>
            <a:ext cx="8046038" cy="3962226"/>
          </a:xfrm>
        </p:spPr>
        <p:txBody>
          <a:bodyPr/>
          <a:lstStyle/>
          <a:p>
            <a:pPr marL="187325" indent="-187325">
              <a:buFont typeface="Arial" panose="020B0604020202020204" pitchFamily="34" charset="0"/>
              <a:buChar char="•"/>
            </a:pPr>
            <a:r>
              <a:rPr lang="en-US" sz="2300" dirty="0">
                <a:solidFill>
                  <a:schemeClr val="tx1">
                    <a:lumMod val="75000"/>
                    <a:lumOff val="25000"/>
                  </a:schemeClr>
                </a:solidFill>
                <a:latin typeface="Calibri"/>
                <a:ea typeface="Calibri"/>
                <a:cs typeface="Calibri"/>
              </a:rPr>
              <a:t>Meeting between Henry VIII and Francis I, the king of France, between 7 and 24 June 1520 in a valley subsequently called the Val d’Or, near </a:t>
            </a:r>
            <a:r>
              <a:rPr lang="en-US" sz="2300" dirty="0" err="1">
                <a:solidFill>
                  <a:schemeClr val="tx1">
                    <a:lumMod val="75000"/>
                    <a:lumOff val="25000"/>
                  </a:schemeClr>
                </a:solidFill>
                <a:latin typeface="Calibri"/>
                <a:ea typeface="Calibri"/>
                <a:cs typeface="Calibri"/>
              </a:rPr>
              <a:t>Guisnes</a:t>
            </a:r>
            <a:r>
              <a:rPr lang="en-US" sz="2300" dirty="0">
                <a:solidFill>
                  <a:schemeClr val="tx1">
                    <a:lumMod val="75000"/>
                    <a:lumOff val="25000"/>
                  </a:schemeClr>
                </a:solidFill>
                <a:latin typeface="Calibri"/>
                <a:ea typeface="Calibri"/>
                <a:cs typeface="Calibri"/>
              </a:rPr>
              <a:t> (south of Calais) </a:t>
            </a:r>
          </a:p>
          <a:p>
            <a:pPr marL="187325" indent="-187325">
              <a:buFont typeface="Arial" panose="020B0604020202020204" pitchFamily="34" charset="0"/>
              <a:buChar char="•"/>
            </a:pPr>
            <a:endParaRPr lang="en-US" sz="2300" dirty="0">
              <a:solidFill>
                <a:schemeClr val="tx1">
                  <a:lumMod val="75000"/>
                  <a:lumOff val="25000"/>
                </a:schemeClr>
              </a:solidFill>
              <a:latin typeface="Calibri"/>
              <a:ea typeface="Calibri"/>
              <a:cs typeface="Calibri"/>
            </a:endParaRPr>
          </a:p>
          <a:p>
            <a:pPr marL="187325" indent="-187325">
              <a:buFont typeface="Arial" panose="020B0604020202020204" pitchFamily="34" charset="0"/>
              <a:buChar char="•"/>
            </a:pPr>
            <a:r>
              <a:rPr lang="en-US" sz="2300" dirty="0">
                <a:solidFill>
                  <a:schemeClr val="tx1">
                    <a:lumMod val="75000"/>
                    <a:lumOff val="25000"/>
                  </a:schemeClr>
                </a:solidFill>
                <a:latin typeface="Calibri"/>
                <a:ea typeface="Calibri"/>
                <a:cs typeface="Calibri"/>
              </a:rPr>
              <a:t>Diplomatic meeting between France and England, </a:t>
            </a:r>
            <a:r>
              <a:rPr lang="en-US" sz="2300" dirty="0" err="1">
                <a:solidFill>
                  <a:schemeClr val="tx1">
                    <a:lumMod val="75000"/>
                    <a:lumOff val="25000"/>
                  </a:schemeClr>
                </a:solidFill>
                <a:latin typeface="Calibri"/>
                <a:ea typeface="Calibri"/>
                <a:cs typeface="Calibri"/>
              </a:rPr>
              <a:t>organised</a:t>
            </a:r>
            <a:r>
              <a:rPr lang="en-US" sz="2300" dirty="0">
                <a:solidFill>
                  <a:schemeClr val="tx1">
                    <a:lumMod val="75000"/>
                    <a:lumOff val="25000"/>
                  </a:schemeClr>
                </a:solidFill>
                <a:latin typeface="Calibri"/>
                <a:ea typeface="Calibri"/>
                <a:cs typeface="Calibri"/>
              </a:rPr>
              <a:t> by Cardinal Wolsey, Henry’s key advisor </a:t>
            </a:r>
          </a:p>
          <a:p>
            <a:pPr marL="187325" indent="-187325">
              <a:buFont typeface="Arial" panose="020B0604020202020204" pitchFamily="34" charset="0"/>
              <a:buChar char="•"/>
            </a:pPr>
            <a:endParaRPr lang="en-US" sz="2300" dirty="0">
              <a:solidFill>
                <a:schemeClr val="tx1">
                  <a:lumMod val="75000"/>
                  <a:lumOff val="25000"/>
                </a:schemeClr>
              </a:solidFill>
              <a:latin typeface="Calibri"/>
              <a:ea typeface="Calibri"/>
              <a:cs typeface="Calibri"/>
            </a:endParaRPr>
          </a:p>
          <a:p>
            <a:pPr marL="187325" indent="-187325">
              <a:buFont typeface="Arial" panose="020B0604020202020204" pitchFamily="34" charset="0"/>
              <a:buChar char="•"/>
            </a:pPr>
            <a:r>
              <a:rPr lang="en-US" sz="2300" dirty="0">
                <a:solidFill>
                  <a:schemeClr val="tx1">
                    <a:lumMod val="75000"/>
                    <a:lumOff val="25000"/>
                  </a:schemeClr>
                </a:solidFill>
                <a:latin typeface="Calibri"/>
                <a:ea typeface="Calibri"/>
                <a:cs typeface="Calibri"/>
              </a:rPr>
              <a:t>Purpose was to improve Anglo–French relations and consolidate the 1518 ‘Treaty of Universal Peace’ (also called the Treaty of London), which had been signed by various European countries</a:t>
            </a:r>
          </a:p>
          <a:p>
            <a:pPr marL="457200" indent="-457200">
              <a:buFont typeface="Arial" panose="020B0604020202020204" pitchFamily="34" charset="0"/>
              <a:buChar char="•"/>
            </a:pPr>
            <a:endParaRPr lang="en-US" sz="2300">
              <a:solidFill>
                <a:schemeClr val="tx1">
                  <a:lumMod val="75000"/>
                  <a:lumOff val="25000"/>
                </a:schemeClr>
              </a:solidFill>
            </a:endParaRPr>
          </a:p>
          <a:p>
            <a:endParaRPr lang="en-GB" sz="2300">
              <a:solidFill>
                <a:schemeClr val="tx1">
                  <a:lumMod val="75000"/>
                  <a:lumOff val="25000"/>
                </a:schemeClr>
              </a:solidFill>
            </a:endParaRPr>
          </a:p>
        </p:txBody>
      </p:sp>
      <p:pic>
        <p:nvPicPr>
          <p:cNvPr id="4" name="Picture 3" descr="A painting of a castle&#10;&#10;AI-generated content may be incorrect.">
            <a:extLst>
              <a:ext uri="{FF2B5EF4-FFF2-40B4-BE49-F238E27FC236}">
                <a16:creationId xmlns:a16="http://schemas.microsoft.com/office/drawing/2014/main" id="{6B9830A5-CE95-EAF0-9EBE-B867ED67FF15}"/>
              </a:ext>
            </a:extLst>
          </p:cNvPr>
          <p:cNvPicPr>
            <a:picLocks noChangeAspect="1"/>
          </p:cNvPicPr>
          <p:nvPr/>
        </p:nvPicPr>
        <p:blipFill>
          <a:blip r:embed="rId3" cstate="print">
            <a:alphaModFix amt="77000"/>
            <a:extLst>
              <a:ext uri="{28A0092B-C50C-407E-A947-70E740481C1C}">
                <a14:useLocalDpi xmlns:a14="http://schemas.microsoft.com/office/drawing/2010/main"/>
              </a:ext>
            </a:extLst>
          </a:blip>
          <a:srcRect/>
          <a:stretch/>
        </p:blipFill>
        <p:spPr>
          <a:xfrm>
            <a:off x="-282027" y="6153279"/>
            <a:ext cx="12756053" cy="755521"/>
          </a:xfrm>
          <a:prstGeom prst="rect">
            <a:avLst/>
          </a:prstGeom>
        </p:spPr>
      </p:pic>
      <p:pic>
        <p:nvPicPr>
          <p:cNvPr id="5" name="Picture 4" descr="A black background with white text&#10;&#10;AI-generated content may be incorrect.">
            <a:extLst>
              <a:ext uri="{FF2B5EF4-FFF2-40B4-BE49-F238E27FC236}">
                <a16:creationId xmlns:a16="http://schemas.microsoft.com/office/drawing/2014/main" id="{983DB951-03E9-F62E-1AA9-481E00107828}"/>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4018887" y="6324470"/>
            <a:ext cx="1987996" cy="439822"/>
          </a:xfrm>
          <a:prstGeom prst="rect">
            <a:avLst/>
          </a:prstGeom>
        </p:spPr>
      </p:pic>
      <p:pic>
        <p:nvPicPr>
          <p:cNvPr id="6" name="Graphic 5">
            <a:extLst>
              <a:ext uri="{FF2B5EF4-FFF2-40B4-BE49-F238E27FC236}">
                <a16:creationId xmlns:a16="http://schemas.microsoft.com/office/drawing/2014/main" id="{89AF0269-B13D-447D-93BA-ECEC170E038D}"/>
              </a:ext>
            </a:extLst>
          </p:cNvPr>
          <p:cNvPicPr>
            <a:picLocks noChangeAspect="1"/>
          </p:cNvPicPr>
          <p:nvPr/>
        </p:nvPicPr>
        <p:blipFill>
          <a:blip>
            <a:extLst>
              <a:ext uri="{96DAC541-7B7A-43D3-8B79-37D633B846F1}">
                <asvg:svgBlip xmlns:asvg="http://schemas.microsoft.com/office/drawing/2016/SVG/main" r:embed="rId5"/>
              </a:ext>
            </a:extLst>
          </a:blip>
          <a:stretch>
            <a:fillRect/>
          </a:stretch>
        </p:blipFill>
        <p:spPr>
          <a:xfrm>
            <a:off x="7197006" y="6283781"/>
            <a:ext cx="1659609" cy="521200"/>
          </a:xfrm>
          <a:prstGeom prst="rect">
            <a:avLst/>
          </a:prstGeom>
        </p:spPr>
      </p:pic>
      <p:pic>
        <p:nvPicPr>
          <p:cNvPr id="7" name="Picture 6" descr="A black and white logo&#10;&#10;AI-generated content may be incorrect.">
            <a:extLst>
              <a:ext uri="{FF2B5EF4-FFF2-40B4-BE49-F238E27FC236}">
                <a16:creationId xmlns:a16="http://schemas.microsoft.com/office/drawing/2014/main" id="{B98BC053-3D7E-0CAC-4F8B-A3036217A1D1}"/>
              </a:ext>
            </a:extLst>
          </p:cNvPr>
          <p:cNvPicPr>
            <a:picLocks noChangeAspect="1"/>
          </p:cNvPicPr>
          <p:nvPr/>
        </p:nvPicPr>
        <p:blipFill>
          <a:blip r:embed="rId6" cstate="screen">
            <a:extLst>
              <a:ext uri="{28A0092B-C50C-407E-A947-70E740481C1C}">
                <a14:useLocalDpi xmlns:a14="http://schemas.microsoft.com/office/drawing/2010/main"/>
              </a:ext>
            </a:extLst>
          </a:blip>
          <a:stretch>
            <a:fillRect/>
          </a:stretch>
        </p:blipFill>
        <p:spPr>
          <a:xfrm>
            <a:off x="10046738" y="6318071"/>
            <a:ext cx="1659609" cy="452621"/>
          </a:xfrm>
          <a:prstGeom prst="rect">
            <a:avLst/>
          </a:prstGeom>
        </p:spPr>
      </p:pic>
      <p:pic>
        <p:nvPicPr>
          <p:cNvPr id="8" name="Picture 7" descr="A black and white logo&#10;&#10;AI-generated content may be incorrect.">
            <a:extLst>
              <a:ext uri="{FF2B5EF4-FFF2-40B4-BE49-F238E27FC236}">
                <a16:creationId xmlns:a16="http://schemas.microsoft.com/office/drawing/2014/main" id="{E6A83C3C-428A-9CCD-C211-C78736286FDA}"/>
              </a:ext>
            </a:extLst>
          </p:cNvPr>
          <p:cNvPicPr>
            <a:picLocks noChangeAspect="1"/>
          </p:cNvPicPr>
          <p:nvPr/>
        </p:nvPicPr>
        <p:blipFill>
          <a:blip r:embed="rId7" cstate="screen">
            <a:extLst>
              <a:ext uri="{28A0092B-C50C-407E-A947-70E740481C1C}">
                <a14:useLocalDpi xmlns:a14="http://schemas.microsoft.com/office/drawing/2010/main"/>
              </a:ext>
            </a:extLst>
          </a:blip>
          <a:stretch>
            <a:fillRect/>
          </a:stretch>
        </p:blipFill>
        <p:spPr>
          <a:xfrm>
            <a:off x="88592" y="6079663"/>
            <a:ext cx="2740173" cy="755521"/>
          </a:xfrm>
          <a:prstGeom prst="rect">
            <a:avLst/>
          </a:prstGeom>
        </p:spPr>
      </p:pic>
      <p:pic>
        <p:nvPicPr>
          <p:cNvPr id="17" name="Picture 16">
            <a:extLst>
              <a:ext uri="{FF2B5EF4-FFF2-40B4-BE49-F238E27FC236}">
                <a16:creationId xmlns:a16="http://schemas.microsoft.com/office/drawing/2014/main" id="{37A17D9A-40B5-274A-17F8-059919C1AAE4}"/>
              </a:ext>
            </a:extLst>
          </p:cNvPr>
          <p:cNvPicPr>
            <a:picLocks noChangeAspect="1"/>
          </p:cNvPicPr>
          <p:nvPr/>
        </p:nvPicPr>
        <p:blipFill>
          <a:blip r:embed="rId8" cstate="screen">
            <a:extLst>
              <a:ext uri="{28A0092B-C50C-407E-A947-70E740481C1C}">
                <a14:useLocalDpi xmlns:a14="http://schemas.microsoft.com/office/drawing/2010/main"/>
              </a:ext>
            </a:extLst>
          </a:blip>
          <a:srcRect/>
          <a:stretch/>
        </p:blipFill>
        <p:spPr>
          <a:xfrm>
            <a:off x="9163607" y="4161799"/>
            <a:ext cx="1537444" cy="1991480"/>
          </a:xfrm>
          <a:prstGeom prst="rect">
            <a:avLst/>
          </a:prstGeom>
        </p:spPr>
      </p:pic>
      <p:pic>
        <p:nvPicPr>
          <p:cNvPr id="20" name="Picture 19">
            <a:extLst>
              <a:ext uri="{FF2B5EF4-FFF2-40B4-BE49-F238E27FC236}">
                <a16:creationId xmlns:a16="http://schemas.microsoft.com/office/drawing/2014/main" id="{F017E6A7-700C-3E33-030F-7EE69CBAFF9F}"/>
              </a:ext>
            </a:extLst>
          </p:cNvPr>
          <p:cNvPicPr>
            <a:picLocks noChangeAspect="1"/>
          </p:cNvPicPr>
          <p:nvPr/>
        </p:nvPicPr>
        <p:blipFill>
          <a:blip r:embed="rId9" cstate="screen">
            <a:extLst>
              <a:ext uri="{28A0092B-C50C-407E-A947-70E740481C1C}">
                <a14:useLocalDpi xmlns:a14="http://schemas.microsoft.com/office/drawing/2010/main"/>
              </a:ext>
            </a:extLst>
          </a:blip>
          <a:srcRect/>
          <a:stretch/>
        </p:blipFill>
        <p:spPr>
          <a:xfrm>
            <a:off x="10321067" y="2518972"/>
            <a:ext cx="1790996" cy="2078182"/>
          </a:xfrm>
          <a:prstGeom prst="rect">
            <a:avLst/>
          </a:prstGeom>
        </p:spPr>
      </p:pic>
      <p:pic>
        <p:nvPicPr>
          <p:cNvPr id="21" name="Picture 20">
            <a:extLst>
              <a:ext uri="{FF2B5EF4-FFF2-40B4-BE49-F238E27FC236}">
                <a16:creationId xmlns:a16="http://schemas.microsoft.com/office/drawing/2014/main" id="{A9D777C3-D91F-6BE8-0C53-3C8DDF3DDEA6}"/>
              </a:ext>
            </a:extLst>
          </p:cNvPr>
          <p:cNvPicPr>
            <a:picLocks noChangeAspect="1"/>
          </p:cNvPicPr>
          <p:nvPr/>
        </p:nvPicPr>
        <p:blipFill>
          <a:blip r:embed="rId10" cstate="screen">
            <a:extLst>
              <a:ext uri="{28A0092B-C50C-407E-A947-70E740481C1C}">
                <a14:useLocalDpi xmlns:a14="http://schemas.microsoft.com/office/drawing/2010/main"/>
              </a:ext>
            </a:extLst>
          </a:blip>
          <a:srcRect t="-441"/>
          <a:stretch/>
        </p:blipFill>
        <p:spPr>
          <a:xfrm>
            <a:off x="8610531" y="1472122"/>
            <a:ext cx="1920733" cy="2078182"/>
          </a:xfrm>
          <a:prstGeom prst="rect">
            <a:avLst/>
          </a:prstGeom>
        </p:spPr>
      </p:pic>
    </p:spTree>
    <p:extLst>
      <p:ext uri="{BB962C8B-B14F-4D97-AF65-F5344CB8AC3E}">
        <p14:creationId xmlns:p14="http://schemas.microsoft.com/office/powerpoint/2010/main" val="355091795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37A0625-39C3-FF14-529E-86858B37B5D9}"/>
            </a:ext>
          </a:extLst>
        </p:cNvPr>
        <p:cNvGrpSpPr/>
        <p:nvPr/>
      </p:nvGrpSpPr>
      <p:grpSpPr>
        <a:xfrm>
          <a:off x="0" y="0"/>
          <a:ext cx="0" cy="0"/>
          <a:chOff x="0" y="0"/>
          <a:chExt cx="0" cy="0"/>
        </a:xfrm>
      </p:grpSpPr>
      <p:sp>
        <p:nvSpPr>
          <p:cNvPr id="9" name="Title 8">
            <a:extLst>
              <a:ext uri="{FF2B5EF4-FFF2-40B4-BE49-F238E27FC236}">
                <a16:creationId xmlns:a16="http://schemas.microsoft.com/office/drawing/2014/main" id="{B81BDEBD-09B3-62E4-00A0-27B9E163EB18}"/>
              </a:ext>
            </a:extLst>
          </p:cNvPr>
          <p:cNvSpPr>
            <a:spLocks noGrp="1"/>
          </p:cNvSpPr>
          <p:nvPr>
            <p:ph type="title"/>
          </p:nvPr>
        </p:nvSpPr>
        <p:spPr/>
        <p:txBody>
          <a:bodyPr/>
          <a:lstStyle/>
          <a:p>
            <a:pPr algn="ctr"/>
            <a:r>
              <a:rPr lang="en-GB" b="1">
                <a:solidFill>
                  <a:srgbClr val="8E2B25"/>
                </a:solidFill>
                <a:latin typeface="Calibri"/>
                <a:ea typeface="Calibri"/>
                <a:cs typeface="Calibri"/>
              </a:rPr>
              <a:t>GROUP ACTIVITY 1</a:t>
            </a:r>
          </a:p>
        </p:txBody>
      </p:sp>
      <p:sp>
        <p:nvSpPr>
          <p:cNvPr id="10" name="Text Placeholder 9">
            <a:extLst>
              <a:ext uri="{FF2B5EF4-FFF2-40B4-BE49-F238E27FC236}">
                <a16:creationId xmlns:a16="http://schemas.microsoft.com/office/drawing/2014/main" id="{D71D8423-916F-1CE2-5FB5-96DD5B799E4C}"/>
              </a:ext>
            </a:extLst>
          </p:cNvPr>
          <p:cNvSpPr>
            <a:spLocks noGrp="1"/>
          </p:cNvSpPr>
          <p:nvPr>
            <p:ph type="body" idx="1"/>
          </p:nvPr>
        </p:nvSpPr>
        <p:spPr/>
        <p:txBody>
          <a:bodyPr vert="horz" lIns="91440" tIns="45720" rIns="91440" bIns="45720" rtlCol="0" anchor="t">
            <a:noAutofit/>
          </a:bodyPr>
          <a:lstStyle/>
          <a:p>
            <a:pPr algn="ctr"/>
            <a:r>
              <a:rPr lang="en-GB" b="1">
                <a:latin typeface="Calibri"/>
                <a:ea typeface="Calibri"/>
                <a:cs typeface="Calibri"/>
              </a:rPr>
              <a:t>Mystery object</a:t>
            </a:r>
          </a:p>
        </p:txBody>
      </p:sp>
      <p:pic>
        <p:nvPicPr>
          <p:cNvPr id="4" name="Picture 3" descr="A painting of a castle&#10;&#10;AI-generated content may be incorrect.">
            <a:extLst>
              <a:ext uri="{FF2B5EF4-FFF2-40B4-BE49-F238E27FC236}">
                <a16:creationId xmlns:a16="http://schemas.microsoft.com/office/drawing/2014/main" id="{06152B1C-2365-9A6A-1469-B1ED197FFAA7}"/>
              </a:ext>
            </a:extLst>
          </p:cNvPr>
          <p:cNvPicPr>
            <a:picLocks noChangeAspect="1"/>
          </p:cNvPicPr>
          <p:nvPr/>
        </p:nvPicPr>
        <p:blipFill>
          <a:blip r:embed="rId3" cstate="print">
            <a:alphaModFix amt="77000"/>
            <a:extLst>
              <a:ext uri="{28A0092B-C50C-407E-A947-70E740481C1C}">
                <a14:useLocalDpi xmlns:a14="http://schemas.microsoft.com/office/drawing/2010/main"/>
              </a:ext>
            </a:extLst>
          </a:blip>
          <a:srcRect/>
          <a:stretch/>
        </p:blipFill>
        <p:spPr>
          <a:xfrm>
            <a:off x="-282027" y="6153279"/>
            <a:ext cx="12756053" cy="755521"/>
          </a:xfrm>
          <a:prstGeom prst="rect">
            <a:avLst/>
          </a:prstGeom>
        </p:spPr>
      </p:pic>
      <p:pic>
        <p:nvPicPr>
          <p:cNvPr id="5" name="Picture 4" descr="A black background with white text&#10;&#10;AI-generated content may be incorrect.">
            <a:extLst>
              <a:ext uri="{FF2B5EF4-FFF2-40B4-BE49-F238E27FC236}">
                <a16:creationId xmlns:a16="http://schemas.microsoft.com/office/drawing/2014/main" id="{B651D04F-8A57-E43F-34E4-F3FE49D612C1}"/>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4018887" y="6324470"/>
            <a:ext cx="1987996" cy="439822"/>
          </a:xfrm>
          <a:prstGeom prst="rect">
            <a:avLst/>
          </a:prstGeom>
        </p:spPr>
      </p:pic>
      <p:pic>
        <p:nvPicPr>
          <p:cNvPr id="6" name="Graphic 5">
            <a:extLst>
              <a:ext uri="{FF2B5EF4-FFF2-40B4-BE49-F238E27FC236}">
                <a16:creationId xmlns:a16="http://schemas.microsoft.com/office/drawing/2014/main" id="{6FA48AC3-5EF1-2AE0-7142-983BF9BBF5BC}"/>
              </a:ext>
            </a:extLst>
          </p:cNvPr>
          <p:cNvPicPr>
            <a:picLocks noChangeAspect="1"/>
          </p:cNvPicPr>
          <p:nvPr/>
        </p:nvPicPr>
        <p:blipFill>
          <a:blip>
            <a:extLst>
              <a:ext uri="{96DAC541-7B7A-43D3-8B79-37D633B846F1}">
                <asvg:svgBlip xmlns:asvg="http://schemas.microsoft.com/office/drawing/2016/SVG/main" r:embed="rId5"/>
              </a:ext>
            </a:extLst>
          </a:blip>
          <a:stretch>
            <a:fillRect/>
          </a:stretch>
        </p:blipFill>
        <p:spPr>
          <a:xfrm>
            <a:off x="7197006" y="6283781"/>
            <a:ext cx="1659609" cy="521200"/>
          </a:xfrm>
          <a:prstGeom prst="rect">
            <a:avLst/>
          </a:prstGeom>
        </p:spPr>
      </p:pic>
      <p:pic>
        <p:nvPicPr>
          <p:cNvPr id="7" name="Picture 6" descr="A black and white logo&#10;&#10;AI-generated content may be incorrect.">
            <a:extLst>
              <a:ext uri="{FF2B5EF4-FFF2-40B4-BE49-F238E27FC236}">
                <a16:creationId xmlns:a16="http://schemas.microsoft.com/office/drawing/2014/main" id="{0465887F-55EA-AA52-E02A-D15AEE16F3D2}"/>
              </a:ext>
            </a:extLst>
          </p:cNvPr>
          <p:cNvPicPr>
            <a:picLocks noChangeAspect="1"/>
          </p:cNvPicPr>
          <p:nvPr/>
        </p:nvPicPr>
        <p:blipFill>
          <a:blip r:embed="rId6" cstate="screen">
            <a:extLst>
              <a:ext uri="{28A0092B-C50C-407E-A947-70E740481C1C}">
                <a14:useLocalDpi xmlns:a14="http://schemas.microsoft.com/office/drawing/2010/main"/>
              </a:ext>
            </a:extLst>
          </a:blip>
          <a:stretch>
            <a:fillRect/>
          </a:stretch>
        </p:blipFill>
        <p:spPr>
          <a:xfrm>
            <a:off x="10046738" y="6318071"/>
            <a:ext cx="1659609" cy="452621"/>
          </a:xfrm>
          <a:prstGeom prst="rect">
            <a:avLst/>
          </a:prstGeom>
        </p:spPr>
      </p:pic>
      <p:pic>
        <p:nvPicPr>
          <p:cNvPr id="8" name="Picture 7" descr="A black and white logo&#10;&#10;AI-generated content may be incorrect.">
            <a:extLst>
              <a:ext uri="{FF2B5EF4-FFF2-40B4-BE49-F238E27FC236}">
                <a16:creationId xmlns:a16="http://schemas.microsoft.com/office/drawing/2014/main" id="{B53ADB51-6AD1-7D45-D037-27F842949E26}"/>
              </a:ext>
            </a:extLst>
          </p:cNvPr>
          <p:cNvPicPr>
            <a:picLocks noChangeAspect="1"/>
          </p:cNvPicPr>
          <p:nvPr/>
        </p:nvPicPr>
        <p:blipFill>
          <a:blip r:embed="rId7" cstate="screen">
            <a:extLst>
              <a:ext uri="{28A0092B-C50C-407E-A947-70E740481C1C}">
                <a14:useLocalDpi xmlns:a14="http://schemas.microsoft.com/office/drawing/2010/main"/>
              </a:ext>
            </a:extLst>
          </a:blip>
          <a:stretch>
            <a:fillRect/>
          </a:stretch>
        </p:blipFill>
        <p:spPr>
          <a:xfrm>
            <a:off x="88592" y="6079663"/>
            <a:ext cx="2740173" cy="755521"/>
          </a:xfrm>
          <a:prstGeom prst="rect">
            <a:avLst/>
          </a:prstGeom>
        </p:spPr>
      </p:pic>
    </p:spTree>
    <p:extLst>
      <p:ext uri="{BB962C8B-B14F-4D97-AF65-F5344CB8AC3E}">
        <p14:creationId xmlns:p14="http://schemas.microsoft.com/office/powerpoint/2010/main" val="346985163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showMasterSp="0">
  <p:cSld>
    <p:spTree>
      <p:nvGrpSpPr>
        <p:cNvPr id="1" name="">
          <a:extLst>
            <a:ext uri="{FF2B5EF4-FFF2-40B4-BE49-F238E27FC236}">
              <a16:creationId xmlns:a16="http://schemas.microsoft.com/office/drawing/2014/main" id="{80E5EFDB-3569-B07C-83D3-6AA1485E5E38}"/>
            </a:ext>
          </a:extLst>
        </p:cNvPr>
        <p:cNvGrpSpPr/>
        <p:nvPr/>
      </p:nvGrpSpPr>
      <p:grpSpPr>
        <a:xfrm>
          <a:off x="0" y="0"/>
          <a:ext cx="0" cy="0"/>
          <a:chOff x="0" y="0"/>
          <a:chExt cx="0" cy="0"/>
        </a:xfrm>
      </p:grpSpPr>
      <p:sp>
        <p:nvSpPr>
          <p:cNvPr id="2" name="Text Placeholder 1">
            <a:extLst>
              <a:ext uri="{FF2B5EF4-FFF2-40B4-BE49-F238E27FC236}">
                <a16:creationId xmlns:a16="http://schemas.microsoft.com/office/drawing/2014/main" id="{F20CFFC4-EE52-51AC-77D9-EB27CAA25CFB}"/>
              </a:ext>
            </a:extLst>
          </p:cNvPr>
          <p:cNvSpPr>
            <a:spLocks noGrp="1"/>
          </p:cNvSpPr>
          <p:nvPr>
            <p:ph type="body" sz="quarter" idx="11"/>
          </p:nvPr>
        </p:nvSpPr>
        <p:spPr/>
        <p:txBody>
          <a:bodyPr/>
          <a:lstStyle/>
          <a:p>
            <a:pPr algn="ctr"/>
            <a:r>
              <a:rPr lang="en-GB" b="1">
                <a:solidFill>
                  <a:srgbClr val="8E2B25"/>
                </a:solidFill>
                <a:latin typeface="Calibri"/>
                <a:ea typeface="Calibri"/>
                <a:cs typeface="Calibri"/>
              </a:rPr>
              <a:t>ACTIVITY 1: Discuss in groups</a:t>
            </a:r>
            <a:endParaRPr lang="en-US">
              <a:latin typeface="Calibri"/>
              <a:ea typeface="Calibri"/>
              <a:cs typeface="Calibri"/>
            </a:endParaRPr>
          </a:p>
        </p:txBody>
      </p:sp>
      <p:sp>
        <p:nvSpPr>
          <p:cNvPr id="3" name="Text Placeholder 2">
            <a:extLst>
              <a:ext uri="{FF2B5EF4-FFF2-40B4-BE49-F238E27FC236}">
                <a16:creationId xmlns:a16="http://schemas.microsoft.com/office/drawing/2014/main" id="{963F482C-1C95-ED49-AB08-2249FBECC43C}"/>
              </a:ext>
            </a:extLst>
          </p:cNvPr>
          <p:cNvSpPr>
            <a:spLocks noGrp="1"/>
          </p:cNvSpPr>
          <p:nvPr>
            <p:ph type="body" sz="quarter" idx="12"/>
          </p:nvPr>
        </p:nvSpPr>
        <p:spPr>
          <a:xfrm>
            <a:off x="737745" y="1681779"/>
            <a:ext cx="4804073" cy="3962226"/>
          </a:xfrm>
        </p:spPr>
        <p:txBody>
          <a:bodyPr/>
          <a:lstStyle/>
          <a:p>
            <a:pPr algn="ctr"/>
            <a:r>
              <a:rPr lang="en-GB" sz="2300">
                <a:solidFill>
                  <a:schemeClr val="tx1">
                    <a:lumMod val="75000"/>
                    <a:lumOff val="25000"/>
                  </a:schemeClr>
                </a:solidFill>
                <a:latin typeface="Calibri"/>
                <a:ea typeface="Calibri"/>
                <a:cs typeface="Calibri"/>
              </a:rPr>
              <a:t>This is an object from the collections of Historic Royal Palaces.</a:t>
            </a:r>
            <a:endParaRPr lang="en-US"/>
          </a:p>
          <a:p>
            <a:pPr algn="ctr"/>
            <a:endParaRPr lang="en-GB" sz="2300" dirty="0">
              <a:solidFill>
                <a:schemeClr val="tx1">
                  <a:lumMod val="75000"/>
                  <a:lumOff val="25000"/>
                </a:schemeClr>
              </a:solidFill>
              <a:latin typeface="Calibri"/>
              <a:ea typeface="Calibri"/>
              <a:cs typeface="Calibri"/>
            </a:endParaRPr>
          </a:p>
          <a:p>
            <a:pPr algn="ctr"/>
            <a:r>
              <a:rPr lang="en-GB" sz="2300" b="1">
                <a:solidFill>
                  <a:schemeClr val="tx1">
                    <a:lumMod val="75000"/>
                    <a:lumOff val="25000"/>
                  </a:schemeClr>
                </a:solidFill>
                <a:latin typeface="Calibri"/>
                <a:ea typeface="Calibri"/>
                <a:cs typeface="Calibri"/>
              </a:rPr>
              <a:t>What is it and what does it tell us about the society that created it? </a:t>
            </a:r>
            <a:r>
              <a:rPr lang="en-GB" sz="2300" b="1" dirty="0">
                <a:solidFill>
                  <a:schemeClr val="tx1">
                    <a:lumMod val="75000"/>
                    <a:lumOff val="25000"/>
                  </a:schemeClr>
                </a:solidFill>
                <a:latin typeface="Source Sans Pro"/>
                <a:ea typeface="Source Sans Pro"/>
              </a:rPr>
              <a:t> </a:t>
            </a:r>
          </a:p>
          <a:p>
            <a:endParaRPr lang="en-GB" sz="2300">
              <a:solidFill>
                <a:schemeClr val="tx1">
                  <a:lumMod val="75000"/>
                  <a:lumOff val="25000"/>
                </a:schemeClr>
              </a:solidFill>
            </a:endParaRPr>
          </a:p>
          <a:p>
            <a:endParaRPr lang="en-GB" sz="2300">
              <a:solidFill>
                <a:schemeClr val="tx1">
                  <a:lumMod val="75000"/>
                  <a:lumOff val="25000"/>
                </a:schemeClr>
              </a:solidFill>
            </a:endParaRPr>
          </a:p>
        </p:txBody>
      </p:sp>
      <p:pic>
        <p:nvPicPr>
          <p:cNvPr id="4" name="Picture 3" descr="A painting of a castle&#10;&#10;AI-generated content may be incorrect.">
            <a:extLst>
              <a:ext uri="{FF2B5EF4-FFF2-40B4-BE49-F238E27FC236}">
                <a16:creationId xmlns:a16="http://schemas.microsoft.com/office/drawing/2014/main" id="{D27F9D6A-5636-0FF9-0D4A-4E59F5219C79}"/>
              </a:ext>
            </a:extLst>
          </p:cNvPr>
          <p:cNvPicPr>
            <a:picLocks noChangeAspect="1"/>
          </p:cNvPicPr>
          <p:nvPr/>
        </p:nvPicPr>
        <p:blipFill>
          <a:blip r:embed="rId3" cstate="print">
            <a:alphaModFix amt="77000"/>
            <a:extLst>
              <a:ext uri="{28A0092B-C50C-407E-A947-70E740481C1C}">
                <a14:useLocalDpi xmlns:a14="http://schemas.microsoft.com/office/drawing/2010/main"/>
              </a:ext>
            </a:extLst>
          </a:blip>
          <a:srcRect/>
          <a:stretch/>
        </p:blipFill>
        <p:spPr>
          <a:xfrm>
            <a:off x="-282027" y="6153279"/>
            <a:ext cx="12756053" cy="755521"/>
          </a:xfrm>
          <a:prstGeom prst="rect">
            <a:avLst/>
          </a:prstGeom>
        </p:spPr>
      </p:pic>
      <p:pic>
        <p:nvPicPr>
          <p:cNvPr id="5" name="Picture 4" descr="A black background with white text&#10;&#10;AI-generated content may be incorrect.">
            <a:extLst>
              <a:ext uri="{FF2B5EF4-FFF2-40B4-BE49-F238E27FC236}">
                <a16:creationId xmlns:a16="http://schemas.microsoft.com/office/drawing/2014/main" id="{E3B2CD69-0797-426E-FDBD-9F69DBFE125E}"/>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4018887" y="6324470"/>
            <a:ext cx="1987996" cy="439822"/>
          </a:xfrm>
          <a:prstGeom prst="rect">
            <a:avLst/>
          </a:prstGeom>
        </p:spPr>
      </p:pic>
      <p:pic>
        <p:nvPicPr>
          <p:cNvPr id="6" name="Graphic 5">
            <a:extLst>
              <a:ext uri="{FF2B5EF4-FFF2-40B4-BE49-F238E27FC236}">
                <a16:creationId xmlns:a16="http://schemas.microsoft.com/office/drawing/2014/main" id="{9A2A251F-2A66-ECF9-D18A-DBAAF0064EFD}"/>
              </a:ext>
            </a:extLst>
          </p:cNvPr>
          <p:cNvPicPr>
            <a:picLocks noChangeAspect="1"/>
          </p:cNvPicPr>
          <p:nvPr/>
        </p:nvPicPr>
        <p:blipFill>
          <a:blip>
            <a:extLst>
              <a:ext uri="{96DAC541-7B7A-43D3-8B79-37D633B846F1}">
                <asvg:svgBlip xmlns:asvg="http://schemas.microsoft.com/office/drawing/2016/SVG/main" r:embed="rId5"/>
              </a:ext>
            </a:extLst>
          </a:blip>
          <a:stretch>
            <a:fillRect/>
          </a:stretch>
        </p:blipFill>
        <p:spPr>
          <a:xfrm>
            <a:off x="7197006" y="6283781"/>
            <a:ext cx="1659609" cy="521200"/>
          </a:xfrm>
          <a:prstGeom prst="rect">
            <a:avLst/>
          </a:prstGeom>
        </p:spPr>
      </p:pic>
      <p:pic>
        <p:nvPicPr>
          <p:cNvPr id="7" name="Picture 6" descr="A black and white logo&#10;&#10;AI-generated content may be incorrect.">
            <a:extLst>
              <a:ext uri="{FF2B5EF4-FFF2-40B4-BE49-F238E27FC236}">
                <a16:creationId xmlns:a16="http://schemas.microsoft.com/office/drawing/2014/main" id="{675644F2-F328-1896-3966-E2D5C006C432}"/>
              </a:ext>
            </a:extLst>
          </p:cNvPr>
          <p:cNvPicPr>
            <a:picLocks noChangeAspect="1"/>
          </p:cNvPicPr>
          <p:nvPr/>
        </p:nvPicPr>
        <p:blipFill>
          <a:blip r:embed="rId6" cstate="screen">
            <a:extLst>
              <a:ext uri="{28A0092B-C50C-407E-A947-70E740481C1C}">
                <a14:useLocalDpi xmlns:a14="http://schemas.microsoft.com/office/drawing/2010/main"/>
              </a:ext>
            </a:extLst>
          </a:blip>
          <a:stretch>
            <a:fillRect/>
          </a:stretch>
        </p:blipFill>
        <p:spPr>
          <a:xfrm>
            <a:off x="10046738" y="6318071"/>
            <a:ext cx="1659609" cy="452621"/>
          </a:xfrm>
          <a:prstGeom prst="rect">
            <a:avLst/>
          </a:prstGeom>
        </p:spPr>
      </p:pic>
      <p:pic>
        <p:nvPicPr>
          <p:cNvPr id="8" name="Picture 7" descr="A black and white logo&#10;&#10;AI-generated content may be incorrect.">
            <a:extLst>
              <a:ext uri="{FF2B5EF4-FFF2-40B4-BE49-F238E27FC236}">
                <a16:creationId xmlns:a16="http://schemas.microsoft.com/office/drawing/2014/main" id="{0ED5AC9D-C6CA-7D73-3AAD-B9313488646F}"/>
              </a:ext>
            </a:extLst>
          </p:cNvPr>
          <p:cNvPicPr>
            <a:picLocks noChangeAspect="1"/>
          </p:cNvPicPr>
          <p:nvPr/>
        </p:nvPicPr>
        <p:blipFill>
          <a:blip r:embed="rId7" cstate="screen">
            <a:extLst>
              <a:ext uri="{28A0092B-C50C-407E-A947-70E740481C1C}">
                <a14:useLocalDpi xmlns:a14="http://schemas.microsoft.com/office/drawing/2010/main"/>
              </a:ext>
            </a:extLst>
          </a:blip>
          <a:stretch>
            <a:fillRect/>
          </a:stretch>
        </p:blipFill>
        <p:spPr>
          <a:xfrm>
            <a:off x="88592" y="6079663"/>
            <a:ext cx="2740173" cy="755521"/>
          </a:xfrm>
          <a:prstGeom prst="rect">
            <a:avLst/>
          </a:prstGeom>
        </p:spPr>
      </p:pic>
      <p:pic>
        <p:nvPicPr>
          <p:cNvPr id="9" name="Picture 8" descr="A metal object with a piece of wood&#10;&#10;AI-generated content may be incorrect.">
            <a:extLst>
              <a:ext uri="{FF2B5EF4-FFF2-40B4-BE49-F238E27FC236}">
                <a16:creationId xmlns:a16="http://schemas.microsoft.com/office/drawing/2014/main" id="{03FA4D42-2F36-1639-2271-D15859F21185}"/>
              </a:ext>
            </a:extLst>
          </p:cNvPr>
          <p:cNvPicPr>
            <a:picLocks noChangeAspect="1"/>
          </p:cNvPicPr>
          <p:nvPr/>
        </p:nvPicPr>
        <p:blipFill>
          <a:blip r:embed="rId8" cstate="screen">
            <a:extLst>
              <a:ext uri="{28A0092B-C50C-407E-A947-70E740481C1C}">
                <a14:useLocalDpi xmlns:a14="http://schemas.microsoft.com/office/drawing/2010/main"/>
              </a:ext>
            </a:extLst>
          </a:blip>
          <a:stretch>
            <a:fillRect/>
          </a:stretch>
        </p:blipFill>
        <p:spPr>
          <a:xfrm>
            <a:off x="5541818" y="1681779"/>
            <a:ext cx="5985617" cy="3995398"/>
          </a:xfrm>
          <a:prstGeom prst="rect">
            <a:avLst/>
          </a:prstGeom>
        </p:spPr>
      </p:pic>
      <p:sp>
        <p:nvSpPr>
          <p:cNvPr id="11" name="TextBox 10">
            <a:extLst>
              <a:ext uri="{FF2B5EF4-FFF2-40B4-BE49-F238E27FC236}">
                <a16:creationId xmlns:a16="http://schemas.microsoft.com/office/drawing/2014/main" id="{9B74DADE-D7E2-BB9E-0093-6AA66CE24DF4}"/>
              </a:ext>
            </a:extLst>
          </p:cNvPr>
          <p:cNvSpPr txBox="1"/>
          <p:nvPr/>
        </p:nvSpPr>
        <p:spPr>
          <a:xfrm>
            <a:off x="5467735" y="5434305"/>
            <a:ext cx="6128326" cy="261610"/>
          </a:xfrm>
          <a:prstGeom prst="rect">
            <a:avLst/>
          </a:prstGeom>
          <a:noFill/>
        </p:spPr>
        <p:txBody>
          <a:bodyPr wrap="square" lIns="91440" tIns="45720" rIns="91440" bIns="45720" anchor="t">
            <a:spAutoFit/>
          </a:bodyPr>
          <a:lstStyle/>
          <a:p>
            <a:pPr marL="0" indent="0" algn="ctr">
              <a:buNone/>
            </a:pPr>
            <a:r>
              <a:rPr lang="en-US" sz="1100" dirty="0">
                <a:solidFill>
                  <a:schemeClr val="bg1"/>
                </a:solidFill>
                <a:latin typeface="Calibri"/>
                <a:ea typeface="Calibri"/>
                <a:cs typeface="Calibri"/>
              </a:rPr>
              <a:t>© Royal Collection Trust, currently on display at Hampton Court Palace</a:t>
            </a:r>
            <a:endParaRPr lang="en-US" sz="1100" i="1" dirty="0">
              <a:solidFill>
                <a:schemeClr val="bg1"/>
              </a:solidFill>
              <a:latin typeface="Calibri"/>
              <a:ea typeface="Calibri"/>
              <a:cs typeface="Calibri"/>
            </a:endParaRPr>
          </a:p>
        </p:txBody>
      </p:sp>
    </p:spTree>
    <p:extLst>
      <p:ext uri="{BB962C8B-B14F-4D97-AF65-F5344CB8AC3E}">
        <p14:creationId xmlns:p14="http://schemas.microsoft.com/office/powerpoint/2010/main" val="296392237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showMasterSp="0">
  <p:cSld>
    <p:spTree>
      <p:nvGrpSpPr>
        <p:cNvPr id="1" name="">
          <a:extLst>
            <a:ext uri="{FF2B5EF4-FFF2-40B4-BE49-F238E27FC236}">
              <a16:creationId xmlns:a16="http://schemas.microsoft.com/office/drawing/2014/main" id="{3AFDC0CB-9E7E-35BD-9CE2-647D0F62D41F}"/>
            </a:ext>
          </a:extLst>
        </p:cNvPr>
        <p:cNvGrpSpPr/>
        <p:nvPr/>
      </p:nvGrpSpPr>
      <p:grpSpPr>
        <a:xfrm>
          <a:off x="0" y="0"/>
          <a:ext cx="0" cy="0"/>
          <a:chOff x="0" y="0"/>
          <a:chExt cx="0" cy="0"/>
        </a:xfrm>
      </p:grpSpPr>
      <p:pic>
        <p:nvPicPr>
          <p:cNvPr id="10" name="Content Placeholder 3">
            <a:extLst>
              <a:ext uri="{FF2B5EF4-FFF2-40B4-BE49-F238E27FC236}">
                <a16:creationId xmlns:a16="http://schemas.microsoft.com/office/drawing/2014/main" id="{97CBF481-9645-9DE8-5692-194A109B1CBC}"/>
              </a:ext>
            </a:extLst>
          </p:cNvPr>
          <p:cNvPicPr>
            <a:picLocks noChangeAspect="1"/>
          </p:cNvPicPr>
          <p:nvPr/>
        </p:nvPicPr>
        <p:blipFill>
          <a:blip r:embed="rId3" cstate="screen">
            <a:extLst>
              <a:ext uri="{28A0092B-C50C-407E-A947-70E740481C1C}">
                <a14:useLocalDpi xmlns:a14="http://schemas.microsoft.com/office/drawing/2010/main"/>
              </a:ext>
            </a:extLst>
          </a:blip>
          <a:srcRect b="-276"/>
          <a:stretch/>
        </p:blipFill>
        <p:spPr>
          <a:xfrm>
            <a:off x="664565" y="651466"/>
            <a:ext cx="10945825" cy="4797653"/>
          </a:xfrm>
          <a:prstGeom prst="rect">
            <a:avLst/>
          </a:prstGeom>
        </p:spPr>
      </p:pic>
      <p:pic>
        <p:nvPicPr>
          <p:cNvPr id="4" name="Picture 3" descr="A painting of a castle&#10;&#10;AI-generated content may be incorrect.">
            <a:extLst>
              <a:ext uri="{FF2B5EF4-FFF2-40B4-BE49-F238E27FC236}">
                <a16:creationId xmlns:a16="http://schemas.microsoft.com/office/drawing/2014/main" id="{AA26C990-C38A-5D55-60E4-996F889EF4B4}"/>
              </a:ext>
            </a:extLst>
          </p:cNvPr>
          <p:cNvPicPr>
            <a:picLocks noChangeAspect="1"/>
          </p:cNvPicPr>
          <p:nvPr/>
        </p:nvPicPr>
        <p:blipFill>
          <a:blip r:embed="rId4" cstate="print">
            <a:alphaModFix amt="77000"/>
            <a:extLst>
              <a:ext uri="{28A0092B-C50C-407E-A947-70E740481C1C}">
                <a14:useLocalDpi xmlns:a14="http://schemas.microsoft.com/office/drawing/2010/main"/>
              </a:ext>
            </a:extLst>
          </a:blip>
          <a:srcRect/>
          <a:stretch/>
        </p:blipFill>
        <p:spPr>
          <a:xfrm>
            <a:off x="-282027" y="6153279"/>
            <a:ext cx="12756053" cy="755521"/>
          </a:xfrm>
          <a:prstGeom prst="rect">
            <a:avLst/>
          </a:prstGeom>
        </p:spPr>
      </p:pic>
      <p:pic>
        <p:nvPicPr>
          <p:cNvPr id="5" name="Picture 4" descr="A black background with white text&#10;&#10;AI-generated content may be incorrect.">
            <a:extLst>
              <a:ext uri="{FF2B5EF4-FFF2-40B4-BE49-F238E27FC236}">
                <a16:creationId xmlns:a16="http://schemas.microsoft.com/office/drawing/2014/main" id="{F5C5E315-9C9D-75A7-E788-7716CECD76F7}"/>
              </a:ext>
            </a:extLst>
          </p:cNvPr>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4018887" y="6324470"/>
            <a:ext cx="1987996" cy="439822"/>
          </a:xfrm>
          <a:prstGeom prst="rect">
            <a:avLst/>
          </a:prstGeom>
        </p:spPr>
      </p:pic>
      <p:pic>
        <p:nvPicPr>
          <p:cNvPr id="6" name="Graphic 5">
            <a:extLst>
              <a:ext uri="{FF2B5EF4-FFF2-40B4-BE49-F238E27FC236}">
                <a16:creationId xmlns:a16="http://schemas.microsoft.com/office/drawing/2014/main" id="{CD603E9A-FA9C-0C20-537D-83FD19C7EBB0}"/>
              </a:ext>
            </a:extLst>
          </p:cNvPr>
          <p:cNvPicPr>
            <a:picLocks noChangeAspect="1"/>
          </p:cNvPicPr>
          <p:nvPr/>
        </p:nvPicPr>
        <p:blipFill>
          <a:blip>
            <a:extLst>
              <a:ext uri="{96DAC541-7B7A-43D3-8B79-37D633B846F1}">
                <asvg:svgBlip xmlns:asvg="http://schemas.microsoft.com/office/drawing/2016/SVG/main" r:embed="rId6"/>
              </a:ext>
            </a:extLst>
          </a:blip>
          <a:stretch>
            <a:fillRect/>
          </a:stretch>
        </p:blipFill>
        <p:spPr>
          <a:xfrm>
            <a:off x="7197006" y="6283781"/>
            <a:ext cx="1659609" cy="521200"/>
          </a:xfrm>
          <a:prstGeom prst="rect">
            <a:avLst/>
          </a:prstGeom>
        </p:spPr>
      </p:pic>
      <p:pic>
        <p:nvPicPr>
          <p:cNvPr id="7" name="Picture 6" descr="A black and white logo&#10;&#10;AI-generated content may be incorrect.">
            <a:extLst>
              <a:ext uri="{FF2B5EF4-FFF2-40B4-BE49-F238E27FC236}">
                <a16:creationId xmlns:a16="http://schemas.microsoft.com/office/drawing/2014/main" id="{B765D458-DE33-31C1-5B5E-8433EB01588A}"/>
              </a:ext>
            </a:extLst>
          </p:cNvPr>
          <p:cNvPicPr>
            <a:picLocks noChangeAspect="1"/>
          </p:cNvPicPr>
          <p:nvPr/>
        </p:nvPicPr>
        <p:blipFill>
          <a:blip r:embed="rId7" cstate="screen">
            <a:extLst>
              <a:ext uri="{28A0092B-C50C-407E-A947-70E740481C1C}">
                <a14:useLocalDpi xmlns:a14="http://schemas.microsoft.com/office/drawing/2010/main"/>
              </a:ext>
            </a:extLst>
          </a:blip>
          <a:stretch>
            <a:fillRect/>
          </a:stretch>
        </p:blipFill>
        <p:spPr>
          <a:xfrm>
            <a:off x="10046738" y="6318071"/>
            <a:ext cx="1659609" cy="452621"/>
          </a:xfrm>
          <a:prstGeom prst="rect">
            <a:avLst/>
          </a:prstGeom>
        </p:spPr>
      </p:pic>
      <p:pic>
        <p:nvPicPr>
          <p:cNvPr id="8" name="Picture 7" descr="A black and white logo&#10;&#10;AI-generated content may be incorrect.">
            <a:extLst>
              <a:ext uri="{FF2B5EF4-FFF2-40B4-BE49-F238E27FC236}">
                <a16:creationId xmlns:a16="http://schemas.microsoft.com/office/drawing/2014/main" id="{FB109054-6295-9752-15DF-01DE4F608EFE}"/>
              </a:ext>
            </a:extLst>
          </p:cNvPr>
          <p:cNvPicPr>
            <a:picLocks noChangeAspect="1"/>
          </p:cNvPicPr>
          <p:nvPr/>
        </p:nvPicPr>
        <p:blipFill>
          <a:blip r:embed="rId8" cstate="screen">
            <a:extLst>
              <a:ext uri="{28A0092B-C50C-407E-A947-70E740481C1C}">
                <a14:useLocalDpi xmlns:a14="http://schemas.microsoft.com/office/drawing/2010/main"/>
              </a:ext>
            </a:extLst>
          </a:blip>
          <a:stretch>
            <a:fillRect/>
          </a:stretch>
        </p:blipFill>
        <p:spPr>
          <a:xfrm>
            <a:off x="88592" y="6079663"/>
            <a:ext cx="2740173" cy="755521"/>
          </a:xfrm>
          <a:prstGeom prst="rect">
            <a:avLst/>
          </a:prstGeom>
        </p:spPr>
      </p:pic>
      <p:sp>
        <p:nvSpPr>
          <p:cNvPr id="11" name="TextBox 10">
            <a:extLst>
              <a:ext uri="{FF2B5EF4-FFF2-40B4-BE49-F238E27FC236}">
                <a16:creationId xmlns:a16="http://schemas.microsoft.com/office/drawing/2014/main" id="{86915E8B-5448-C162-A07C-7450F3140961}"/>
              </a:ext>
            </a:extLst>
          </p:cNvPr>
          <p:cNvSpPr txBox="1"/>
          <p:nvPr/>
        </p:nvSpPr>
        <p:spPr>
          <a:xfrm>
            <a:off x="5665452" y="5522735"/>
            <a:ext cx="6382326" cy="430887"/>
          </a:xfrm>
          <a:prstGeom prst="rect">
            <a:avLst/>
          </a:prstGeom>
          <a:noFill/>
        </p:spPr>
        <p:txBody>
          <a:bodyPr wrap="square" lIns="91440" tIns="45720" rIns="91440" bIns="45720" anchor="t">
            <a:spAutoFit/>
          </a:bodyPr>
          <a:lstStyle/>
          <a:p>
            <a:pPr marL="0" indent="0" algn="ctr">
              <a:buNone/>
            </a:pPr>
            <a:r>
              <a:rPr lang="en-US" sz="1100" dirty="0">
                <a:solidFill>
                  <a:schemeClr val="bg2">
                    <a:lumMod val="50000"/>
                  </a:schemeClr>
                </a:solidFill>
                <a:latin typeface="Calibri"/>
                <a:ea typeface="Calibri"/>
                <a:cs typeface="Calibri"/>
              </a:rPr>
              <a:t>Field of the Cloth of Gold</a:t>
            </a:r>
            <a:r>
              <a:rPr lang="en-US" sz="1100" i="1" dirty="0">
                <a:solidFill>
                  <a:schemeClr val="bg2">
                    <a:lumMod val="50000"/>
                  </a:schemeClr>
                </a:solidFill>
                <a:latin typeface="Calibri"/>
                <a:ea typeface="Calibri"/>
                <a:cs typeface="Calibri"/>
              </a:rPr>
              <a:t>, c. 1545, painted by multiple artists in a workshop, probably for Henry VIII </a:t>
            </a:r>
            <a:endParaRPr lang="en-US" dirty="0">
              <a:solidFill>
                <a:schemeClr val="bg2">
                  <a:lumMod val="50000"/>
                </a:schemeClr>
              </a:solidFill>
            </a:endParaRPr>
          </a:p>
          <a:p>
            <a:pPr marL="0" indent="0" algn="ctr">
              <a:buNone/>
            </a:pPr>
            <a:r>
              <a:rPr lang="en-US" sz="1100" i="1">
                <a:solidFill>
                  <a:schemeClr val="bg2">
                    <a:lumMod val="50000"/>
                  </a:schemeClr>
                </a:solidFill>
                <a:latin typeface="Calibri"/>
                <a:ea typeface="Calibri"/>
                <a:cs typeface="Calibri"/>
              </a:rPr>
              <a:t>© Royal Collections Trust, currently on display at Hampton Court Palace</a:t>
            </a:r>
          </a:p>
        </p:txBody>
      </p:sp>
    </p:spTree>
    <p:extLst>
      <p:ext uri="{BB962C8B-B14F-4D97-AF65-F5344CB8AC3E}">
        <p14:creationId xmlns:p14="http://schemas.microsoft.com/office/powerpoint/2010/main" val="328625669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showMasterSp="0">
  <p:cSld>
    <p:spTree>
      <p:nvGrpSpPr>
        <p:cNvPr id="1" name="">
          <a:extLst>
            <a:ext uri="{FF2B5EF4-FFF2-40B4-BE49-F238E27FC236}">
              <a16:creationId xmlns:a16="http://schemas.microsoft.com/office/drawing/2014/main" id="{3B85A592-BFFB-FF2F-85ED-EAED50B8DBB7}"/>
            </a:ext>
          </a:extLst>
        </p:cNvPr>
        <p:cNvGrpSpPr/>
        <p:nvPr/>
      </p:nvGrpSpPr>
      <p:grpSpPr>
        <a:xfrm>
          <a:off x="0" y="0"/>
          <a:ext cx="0" cy="0"/>
          <a:chOff x="0" y="0"/>
          <a:chExt cx="0" cy="0"/>
        </a:xfrm>
      </p:grpSpPr>
      <p:sp>
        <p:nvSpPr>
          <p:cNvPr id="2" name="Text Placeholder 1">
            <a:extLst>
              <a:ext uri="{FF2B5EF4-FFF2-40B4-BE49-F238E27FC236}">
                <a16:creationId xmlns:a16="http://schemas.microsoft.com/office/drawing/2014/main" id="{981BF3FC-E8DB-BD48-EE64-E682FD01D26F}"/>
              </a:ext>
            </a:extLst>
          </p:cNvPr>
          <p:cNvSpPr>
            <a:spLocks noGrp="1"/>
          </p:cNvSpPr>
          <p:nvPr>
            <p:ph type="body" sz="quarter" idx="11"/>
          </p:nvPr>
        </p:nvSpPr>
        <p:spPr/>
        <p:txBody>
          <a:bodyPr/>
          <a:lstStyle/>
          <a:p>
            <a:pPr algn="ctr"/>
            <a:r>
              <a:rPr lang="en-GB" b="1">
                <a:solidFill>
                  <a:srgbClr val="8E2B25"/>
                </a:solidFill>
                <a:latin typeface="Calibri"/>
                <a:ea typeface="Calibri"/>
                <a:cs typeface="Calibri"/>
              </a:rPr>
              <a:t>Reconstruction: Wine fountain</a:t>
            </a:r>
            <a:endParaRPr lang="en-US"/>
          </a:p>
        </p:txBody>
      </p:sp>
      <p:pic>
        <p:nvPicPr>
          <p:cNvPr id="4" name="Picture 3" descr="A painting of a castle&#10;&#10;AI-generated content may be incorrect.">
            <a:extLst>
              <a:ext uri="{FF2B5EF4-FFF2-40B4-BE49-F238E27FC236}">
                <a16:creationId xmlns:a16="http://schemas.microsoft.com/office/drawing/2014/main" id="{33B77D3B-2220-AA60-A09A-A1A8E3A33C20}"/>
              </a:ext>
            </a:extLst>
          </p:cNvPr>
          <p:cNvPicPr>
            <a:picLocks noChangeAspect="1"/>
          </p:cNvPicPr>
          <p:nvPr/>
        </p:nvPicPr>
        <p:blipFill>
          <a:blip r:embed="rId3" cstate="print">
            <a:alphaModFix amt="77000"/>
            <a:extLst>
              <a:ext uri="{28A0092B-C50C-407E-A947-70E740481C1C}">
                <a14:useLocalDpi xmlns:a14="http://schemas.microsoft.com/office/drawing/2010/main"/>
              </a:ext>
            </a:extLst>
          </a:blip>
          <a:srcRect/>
          <a:stretch/>
        </p:blipFill>
        <p:spPr>
          <a:xfrm>
            <a:off x="-282027" y="6153279"/>
            <a:ext cx="12756053" cy="755521"/>
          </a:xfrm>
          <a:prstGeom prst="rect">
            <a:avLst/>
          </a:prstGeom>
        </p:spPr>
      </p:pic>
      <p:pic>
        <p:nvPicPr>
          <p:cNvPr id="5" name="Picture 4" descr="A black background with white text&#10;&#10;AI-generated content may be incorrect.">
            <a:extLst>
              <a:ext uri="{FF2B5EF4-FFF2-40B4-BE49-F238E27FC236}">
                <a16:creationId xmlns:a16="http://schemas.microsoft.com/office/drawing/2014/main" id="{5C8CB678-0E30-185F-D37A-943B8E7AD0BA}"/>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4018887" y="6324470"/>
            <a:ext cx="1987996" cy="439822"/>
          </a:xfrm>
          <a:prstGeom prst="rect">
            <a:avLst/>
          </a:prstGeom>
        </p:spPr>
      </p:pic>
      <p:pic>
        <p:nvPicPr>
          <p:cNvPr id="6" name="Graphic 5">
            <a:extLst>
              <a:ext uri="{FF2B5EF4-FFF2-40B4-BE49-F238E27FC236}">
                <a16:creationId xmlns:a16="http://schemas.microsoft.com/office/drawing/2014/main" id="{06EDC0AC-DE5C-1F52-185E-E2600AC4091F}"/>
              </a:ext>
            </a:extLst>
          </p:cNvPr>
          <p:cNvPicPr>
            <a:picLocks noChangeAspect="1"/>
          </p:cNvPicPr>
          <p:nvPr/>
        </p:nvPicPr>
        <p:blipFill>
          <a:blip>
            <a:extLst>
              <a:ext uri="{96DAC541-7B7A-43D3-8B79-37D633B846F1}">
                <asvg:svgBlip xmlns:asvg="http://schemas.microsoft.com/office/drawing/2016/SVG/main" r:embed="rId5"/>
              </a:ext>
            </a:extLst>
          </a:blip>
          <a:stretch>
            <a:fillRect/>
          </a:stretch>
        </p:blipFill>
        <p:spPr>
          <a:xfrm>
            <a:off x="7197006" y="6283781"/>
            <a:ext cx="1659609" cy="521200"/>
          </a:xfrm>
          <a:prstGeom prst="rect">
            <a:avLst/>
          </a:prstGeom>
        </p:spPr>
      </p:pic>
      <p:pic>
        <p:nvPicPr>
          <p:cNvPr id="7" name="Picture 6" descr="A black and white logo&#10;&#10;AI-generated content may be incorrect.">
            <a:extLst>
              <a:ext uri="{FF2B5EF4-FFF2-40B4-BE49-F238E27FC236}">
                <a16:creationId xmlns:a16="http://schemas.microsoft.com/office/drawing/2014/main" id="{DD05F48F-C092-5349-3681-E50519144B84}"/>
              </a:ext>
            </a:extLst>
          </p:cNvPr>
          <p:cNvPicPr>
            <a:picLocks noChangeAspect="1"/>
          </p:cNvPicPr>
          <p:nvPr/>
        </p:nvPicPr>
        <p:blipFill>
          <a:blip r:embed="rId6" cstate="screen">
            <a:extLst>
              <a:ext uri="{28A0092B-C50C-407E-A947-70E740481C1C}">
                <a14:useLocalDpi xmlns:a14="http://schemas.microsoft.com/office/drawing/2010/main"/>
              </a:ext>
            </a:extLst>
          </a:blip>
          <a:stretch>
            <a:fillRect/>
          </a:stretch>
        </p:blipFill>
        <p:spPr>
          <a:xfrm>
            <a:off x="10046738" y="6318071"/>
            <a:ext cx="1659609" cy="452621"/>
          </a:xfrm>
          <a:prstGeom prst="rect">
            <a:avLst/>
          </a:prstGeom>
        </p:spPr>
      </p:pic>
      <p:pic>
        <p:nvPicPr>
          <p:cNvPr id="8" name="Picture 7" descr="A black and white logo&#10;&#10;AI-generated content may be incorrect.">
            <a:extLst>
              <a:ext uri="{FF2B5EF4-FFF2-40B4-BE49-F238E27FC236}">
                <a16:creationId xmlns:a16="http://schemas.microsoft.com/office/drawing/2014/main" id="{D578310A-DC01-C802-6C9C-8D3670AC0977}"/>
              </a:ext>
            </a:extLst>
          </p:cNvPr>
          <p:cNvPicPr>
            <a:picLocks noChangeAspect="1"/>
          </p:cNvPicPr>
          <p:nvPr/>
        </p:nvPicPr>
        <p:blipFill>
          <a:blip r:embed="rId7" cstate="screen">
            <a:extLst>
              <a:ext uri="{28A0092B-C50C-407E-A947-70E740481C1C}">
                <a14:useLocalDpi xmlns:a14="http://schemas.microsoft.com/office/drawing/2010/main"/>
              </a:ext>
            </a:extLst>
          </a:blip>
          <a:stretch>
            <a:fillRect/>
          </a:stretch>
        </p:blipFill>
        <p:spPr>
          <a:xfrm>
            <a:off x="88592" y="6079663"/>
            <a:ext cx="2740173" cy="755521"/>
          </a:xfrm>
          <a:prstGeom prst="rect">
            <a:avLst/>
          </a:prstGeom>
        </p:spPr>
      </p:pic>
      <p:pic>
        <p:nvPicPr>
          <p:cNvPr id="10" name="Picture 9" descr="Tudor Wine Fountain at Hampton Court... © David Dixon :: Geograph Britain  and Ireland">
            <a:extLst>
              <a:ext uri="{FF2B5EF4-FFF2-40B4-BE49-F238E27FC236}">
                <a16:creationId xmlns:a16="http://schemas.microsoft.com/office/drawing/2014/main" id="{50E90DDA-880C-EEF3-6A02-E19991FE8FF8}"/>
              </a:ext>
            </a:extLst>
          </p:cNvPr>
          <p:cNvPicPr>
            <a:picLocks noChangeAspect="1"/>
          </p:cNvPicPr>
          <p:nvPr/>
        </p:nvPicPr>
        <p:blipFill>
          <a:blip r:embed="rId8" cstate="screen">
            <a:extLst>
              <a:ext uri="{28A0092B-C50C-407E-A947-70E740481C1C}">
                <a14:useLocalDpi xmlns:a14="http://schemas.microsoft.com/office/drawing/2010/main"/>
              </a:ext>
            </a:extLst>
          </a:blip>
          <a:srcRect r="-2"/>
          <a:stretch/>
        </p:blipFill>
        <p:spPr>
          <a:xfrm>
            <a:off x="8318309" y="1759180"/>
            <a:ext cx="3006061" cy="3339639"/>
          </a:xfrm>
          <a:prstGeom prst="rect">
            <a:avLst/>
          </a:prstGeom>
        </p:spPr>
      </p:pic>
      <p:pic>
        <p:nvPicPr>
          <p:cNvPr id="12" name="Picture 11" descr="Cloth of Gold, Fountains of Red | Past-Cuttings">
            <a:extLst>
              <a:ext uri="{FF2B5EF4-FFF2-40B4-BE49-F238E27FC236}">
                <a16:creationId xmlns:a16="http://schemas.microsoft.com/office/drawing/2014/main" id="{A94F25D8-B042-FA22-C098-D57B3614D97B}"/>
              </a:ext>
            </a:extLst>
          </p:cNvPr>
          <p:cNvPicPr>
            <a:picLocks noChangeAspect="1"/>
          </p:cNvPicPr>
          <p:nvPr/>
        </p:nvPicPr>
        <p:blipFill>
          <a:blip r:embed="rId9" cstate="screen">
            <a:extLst>
              <a:ext uri="{28A0092B-C50C-407E-A947-70E740481C1C}">
                <a14:useLocalDpi xmlns:a14="http://schemas.microsoft.com/office/drawing/2010/main"/>
              </a:ext>
            </a:extLst>
          </a:blip>
          <a:srcRect/>
          <a:stretch/>
        </p:blipFill>
        <p:spPr>
          <a:xfrm>
            <a:off x="4931793" y="1756655"/>
            <a:ext cx="2991088" cy="3339639"/>
          </a:xfrm>
          <a:prstGeom prst="rect">
            <a:avLst/>
          </a:prstGeom>
        </p:spPr>
      </p:pic>
      <p:pic>
        <p:nvPicPr>
          <p:cNvPr id="13" name="Content Placeholder 3" descr="The Field of the Cloth of Gold">
            <a:extLst>
              <a:ext uri="{FF2B5EF4-FFF2-40B4-BE49-F238E27FC236}">
                <a16:creationId xmlns:a16="http://schemas.microsoft.com/office/drawing/2014/main" id="{68AB612C-FFCB-9173-A2A5-C8484282CA21}"/>
              </a:ext>
            </a:extLst>
          </p:cNvPr>
          <p:cNvPicPr>
            <a:picLocks noChangeAspect="1"/>
          </p:cNvPicPr>
          <p:nvPr/>
        </p:nvPicPr>
        <p:blipFill>
          <a:blip r:embed="rId10" cstate="print">
            <a:extLst>
              <a:ext uri="{28A0092B-C50C-407E-A947-70E740481C1C}">
                <a14:useLocalDpi xmlns:a14="http://schemas.microsoft.com/office/drawing/2010/main"/>
              </a:ext>
            </a:extLst>
          </a:blip>
          <a:srcRect/>
          <a:stretch/>
        </p:blipFill>
        <p:spPr>
          <a:xfrm>
            <a:off x="867630" y="1756655"/>
            <a:ext cx="3668735" cy="3339649"/>
          </a:xfrm>
          <a:prstGeom prst="rect">
            <a:avLst/>
          </a:prstGeom>
        </p:spPr>
      </p:pic>
    </p:spTree>
    <p:extLst>
      <p:ext uri="{BB962C8B-B14F-4D97-AF65-F5344CB8AC3E}">
        <p14:creationId xmlns:p14="http://schemas.microsoft.com/office/powerpoint/2010/main" val="367867580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showMasterSp="0">
  <p:cSld>
    <p:spTree>
      <p:nvGrpSpPr>
        <p:cNvPr id="1" name="">
          <a:extLst>
            <a:ext uri="{FF2B5EF4-FFF2-40B4-BE49-F238E27FC236}">
              <a16:creationId xmlns:a16="http://schemas.microsoft.com/office/drawing/2014/main" id="{0F5F0BD0-8977-BB6B-C9D5-13C53B93291A}"/>
            </a:ext>
          </a:extLst>
        </p:cNvPr>
        <p:cNvGrpSpPr/>
        <p:nvPr/>
      </p:nvGrpSpPr>
      <p:grpSpPr>
        <a:xfrm>
          <a:off x="0" y="0"/>
          <a:ext cx="0" cy="0"/>
          <a:chOff x="0" y="0"/>
          <a:chExt cx="0" cy="0"/>
        </a:xfrm>
      </p:grpSpPr>
      <p:sp>
        <p:nvSpPr>
          <p:cNvPr id="2" name="Text Placeholder 1">
            <a:extLst>
              <a:ext uri="{FF2B5EF4-FFF2-40B4-BE49-F238E27FC236}">
                <a16:creationId xmlns:a16="http://schemas.microsoft.com/office/drawing/2014/main" id="{EE84794C-4D62-1598-E759-84A22A03BEA2}"/>
              </a:ext>
            </a:extLst>
          </p:cNvPr>
          <p:cNvSpPr>
            <a:spLocks noGrp="1"/>
          </p:cNvSpPr>
          <p:nvPr>
            <p:ph type="body" sz="quarter" idx="11"/>
          </p:nvPr>
        </p:nvSpPr>
        <p:spPr>
          <a:xfrm>
            <a:off x="737744" y="651466"/>
            <a:ext cx="11454256" cy="690154"/>
          </a:xfrm>
        </p:spPr>
        <p:txBody>
          <a:bodyPr/>
          <a:lstStyle/>
          <a:p>
            <a:pPr algn="ctr"/>
            <a:r>
              <a:rPr lang="en-GB" b="1">
                <a:solidFill>
                  <a:srgbClr val="8E2B25"/>
                </a:solidFill>
                <a:latin typeface="Calibri"/>
                <a:ea typeface="Calibri"/>
                <a:cs typeface="Calibri"/>
              </a:rPr>
              <a:t>WINE FOUNTAIN: Edward Hall’s </a:t>
            </a:r>
            <a:r>
              <a:rPr lang="en-GB" b="1" i="1">
                <a:solidFill>
                  <a:srgbClr val="8E2B25"/>
                </a:solidFill>
                <a:latin typeface="Calibri"/>
                <a:ea typeface="Calibri"/>
                <a:cs typeface="Calibri"/>
              </a:rPr>
              <a:t>Chronicle</a:t>
            </a:r>
            <a:r>
              <a:rPr lang="en-GB" b="1" dirty="0">
                <a:solidFill>
                  <a:srgbClr val="8E2B25"/>
                </a:solidFill>
                <a:latin typeface="Calibri"/>
                <a:ea typeface="Calibri"/>
                <a:cs typeface="Calibri"/>
              </a:rPr>
              <a:t> </a:t>
            </a:r>
            <a:r>
              <a:rPr lang="en-GB" b="1">
                <a:solidFill>
                  <a:srgbClr val="8E2B25"/>
                </a:solidFill>
                <a:latin typeface="Calibri"/>
                <a:ea typeface="Calibri"/>
                <a:cs typeface="Calibri"/>
              </a:rPr>
              <a:t>(1548)</a:t>
            </a:r>
            <a:endParaRPr lang="en-US"/>
          </a:p>
        </p:txBody>
      </p:sp>
      <p:sp>
        <p:nvSpPr>
          <p:cNvPr id="3" name="Text Placeholder 2">
            <a:extLst>
              <a:ext uri="{FF2B5EF4-FFF2-40B4-BE49-F238E27FC236}">
                <a16:creationId xmlns:a16="http://schemas.microsoft.com/office/drawing/2014/main" id="{FC9400C3-53D9-78E3-2735-C6F8BE826706}"/>
              </a:ext>
            </a:extLst>
          </p:cNvPr>
          <p:cNvSpPr>
            <a:spLocks noGrp="1"/>
          </p:cNvSpPr>
          <p:nvPr>
            <p:ph type="body" sz="quarter" idx="12"/>
          </p:nvPr>
        </p:nvSpPr>
        <p:spPr>
          <a:xfrm>
            <a:off x="737745" y="1512811"/>
            <a:ext cx="5930910" cy="4131194"/>
          </a:xfrm>
        </p:spPr>
        <p:txBody>
          <a:bodyPr/>
          <a:lstStyle/>
          <a:p>
            <a:pPr algn="ctr"/>
            <a:r>
              <a:rPr lang="en-GB" sz="2400" dirty="0">
                <a:solidFill>
                  <a:schemeClr val="tx1">
                    <a:lumMod val="65000"/>
                    <a:lumOff val="35000"/>
                  </a:schemeClr>
                </a:solidFill>
                <a:latin typeface="Calibri"/>
                <a:ea typeface="Calibri"/>
                <a:cs typeface="Calibri"/>
              </a:rPr>
              <a:t>‘At the </a:t>
            </a:r>
            <a:r>
              <a:rPr lang="en-GB" sz="2400" dirty="0" err="1">
                <a:solidFill>
                  <a:schemeClr val="tx1">
                    <a:lumMod val="65000"/>
                    <a:lumOff val="35000"/>
                  </a:schemeClr>
                </a:solidFill>
                <a:latin typeface="Calibri"/>
                <a:ea typeface="Calibri"/>
                <a:cs typeface="Calibri"/>
              </a:rPr>
              <a:t>enteryng</a:t>
            </a:r>
            <a:r>
              <a:rPr lang="en-GB" sz="2400" dirty="0">
                <a:solidFill>
                  <a:schemeClr val="tx1">
                    <a:lumMod val="65000"/>
                    <a:lumOff val="35000"/>
                  </a:schemeClr>
                </a:solidFill>
                <a:latin typeface="Calibri"/>
                <a:ea typeface="Calibri"/>
                <a:cs typeface="Calibri"/>
              </a:rPr>
              <a:t> into the </a:t>
            </a:r>
            <a:r>
              <a:rPr lang="en-GB" sz="2400" dirty="0" err="1">
                <a:solidFill>
                  <a:schemeClr val="tx1">
                    <a:lumMod val="65000"/>
                    <a:lumOff val="35000"/>
                  </a:schemeClr>
                </a:solidFill>
                <a:latin typeface="Calibri"/>
                <a:ea typeface="Calibri"/>
                <a:cs typeface="Calibri"/>
              </a:rPr>
              <a:t>palays</a:t>
            </a:r>
            <a:r>
              <a:rPr lang="en-GB" sz="2400" dirty="0">
                <a:solidFill>
                  <a:schemeClr val="tx1">
                    <a:lumMod val="65000"/>
                    <a:lumOff val="35000"/>
                  </a:schemeClr>
                </a:solidFill>
                <a:latin typeface="Calibri"/>
                <a:ea typeface="Calibri"/>
                <a:cs typeface="Calibri"/>
              </a:rPr>
              <a:t> before the gate, on the </a:t>
            </a:r>
            <a:r>
              <a:rPr lang="en-GB" sz="2400" dirty="0" err="1">
                <a:solidFill>
                  <a:schemeClr val="tx1">
                    <a:lumMod val="65000"/>
                    <a:lumOff val="35000"/>
                  </a:schemeClr>
                </a:solidFill>
                <a:latin typeface="Calibri"/>
                <a:ea typeface="Calibri"/>
                <a:cs typeface="Calibri"/>
              </a:rPr>
              <a:t>playne</a:t>
            </a:r>
            <a:r>
              <a:rPr lang="en-GB" sz="2400" dirty="0">
                <a:solidFill>
                  <a:schemeClr val="tx1">
                    <a:lumMod val="65000"/>
                    <a:lumOff val="35000"/>
                  </a:schemeClr>
                </a:solidFill>
                <a:latin typeface="Calibri"/>
                <a:ea typeface="Calibri"/>
                <a:cs typeface="Calibri"/>
              </a:rPr>
              <a:t> </a:t>
            </a:r>
            <a:r>
              <a:rPr lang="en-GB" sz="2400" dirty="0" err="1">
                <a:solidFill>
                  <a:schemeClr val="tx1">
                    <a:lumMod val="65000"/>
                    <a:lumOff val="35000"/>
                  </a:schemeClr>
                </a:solidFill>
                <a:latin typeface="Calibri"/>
                <a:ea typeface="Calibri"/>
                <a:cs typeface="Calibri"/>
              </a:rPr>
              <a:t>grene</a:t>
            </a:r>
            <a:r>
              <a:rPr lang="en-GB" sz="2400" dirty="0">
                <a:solidFill>
                  <a:schemeClr val="tx1">
                    <a:lumMod val="65000"/>
                    <a:lumOff val="35000"/>
                  </a:schemeClr>
                </a:solidFill>
                <a:latin typeface="Calibri"/>
                <a:ea typeface="Calibri"/>
                <a:cs typeface="Calibri"/>
              </a:rPr>
              <a:t> was </a:t>
            </a:r>
            <a:r>
              <a:rPr lang="en-GB" sz="2400" dirty="0" err="1">
                <a:solidFill>
                  <a:schemeClr val="tx1">
                    <a:lumMod val="65000"/>
                    <a:lumOff val="35000"/>
                  </a:schemeClr>
                </a:solidFill>
                <a:latin typeface="Calibri"/>
                <a:ea typeface="Calibri"/>
                <a:cs typeface="Calibri"/>
              </a:rPr>
              <a:t>buylded</a:t>
            </a:r>
            <a:r>
              <a:rPr lang="en-GB" sz="2400" dirty="0">
                <a:solidFill>
                  <a:schemeClr val="tx1">
                    <a:lumMod val="65000"/>
                    <a:lumOff val="35000"/>
                  </a:schemeClr>
                </a:solidFill>
                <a:latin typeface="Calibri"/>
                <a:ea typeface="Calibri"/>
                <a:cs typeface="Calibri"/>
              </a:rPr>
              <a:t> a </a:t>
            </a:r>
            <a:r>
              <a:rPr lang="en-GB" sz="2400" dirty="0" err="1">
                <a:solidFill>
                  <a:schemeClr val="tx1">
                    <a:lumMod val="65000"/>
                    <a:lumOff val="35000"/>
                  </a:schemeClr>
                </a:solidFill>
                <a:latin typeface="Calibri"/>
                <a:ea typeface="Calibri"/>
                <a:cs typeface="Calibri"/>
              </a:rPr>
              <a:t>fountayne</a:t>
            </a:r>
            <a:r>
              <a:rPr lang="en-GB" sz="2400" dirty="0">
                <a:solidFill>
                  <a:schemeClr val="tx1">
                    <a:lumMod val="65000"/>
                    <a:lumOff val="35000"/>
                  </a:schemeClr>
                </a:solidFill>
                <a:latin typeface="Calibri"/>
                <a:ea typeface="Calibri"/>
                <a:cs typeface="Calibri"/>
              </a:rPr>
              <a:t> of </a:t>
            </a:r>
            <a:r>
              <a:rPr lang="en-GB" sz="2400" dirty="0" err="1">
                <a:solidFill>
                  <a:schemeClr val="tx1">
                    <a:lumMod val="65000"/>
                    <a:lumOff val="35000"/>
                  </a:schemeClr>
                </a:solidFill>
                <a:latin typeface="Calibri"/>
                <a:ea typeface="Calibri"/>
                <a:cs typeface="Calibri"/>
              </a:rPr>
              <a:t>enbowed</a:t>
            </a:r>
            <a:r>
              <a:rPr lang="en-GB" sz="2400" dirty="0">
                <a:solidFill>
                  <a:schemeClr val="tx1">
                    <a:lumMod val="65000"/>
                    <a:lumOff val="35000"/>
                  </a:schemeClr>
                </a:solidFill>
                <a:latin typeface="Calibri"/>
                <a:ea typeface="Calibri"/>
                <a:cs typeface="Calibri"/>
              </a:rPr>
              <a:t> </a:t>
            </a:r>
            <a:r>
              <a:rPr lang="en-GB" sz="2400" dirty="0" err="1">
                <a:solidFill>
                  <a:schemeClr val="tx1">
                    <a:lumMod val="65000"/>
                    <a:lumOff val="35000"/>
                  </a:schemeClr>
                </a:solidFill>
                <a:latin typeface="Calibri"/>
                <a:ea typeface="Calibri"/>
                <a:cs typeface="Calibri"/>
              </a:rPr>
              <a:t>woorke</a:t>
            </a:r>
            <a:r>
              <a:rPr lang="en-GB" sz="2400" dirty="0">
                <a:solidFill>
                  <a:schemeClr val="tx1">
                    <a:lumMod val="65000"/>
                    <a:lumOff val="35000"/>
                  </a:schemeClr>
                </a:solidFill>
                <a:latin typeface="Calibri"/>
                <a:ea typeface="Calibri"/>
                <a:cs typeface="Calibri"/>
              </a:rPr>
              <a:t>, </a:t>
            </a:r>
            <a:r>
              <a:rPr lang="en-GB" sz="2400" dirty="0" err="1">
                <a:solidFill>
                  <a:schemeClr val="tx1">
                    <a:lumMod val="65000"/>
                    <a:lumOff val="35000"/>
                  </a:schemeClr>
                </a:solidFill>
                <a:latin typeface="Calibri"/>
                <a:ea typeface="Calibri"/>
                <a:cs typeface="Calibri"/>
              </a:rPr>
              <a:t>gylte</a:t>
            </a:r>
            <a:r>
              <a:rPr lang="en-GB" sz="2400" dirty="0">
                <a:solidFill>
                  <a:schemeClr val="tx1">
                    <a:lumMod val="65000"/>
                    <a:lumOff val="35000"/>
                  </a:schemeClr>
                </a:solidFill>
                <a:latin typeface="Calibri"/>
                <a:ea typeface="Calibri"/>
                <a:cs typeface="Calibri"/>
              </a:rPr>
              <a:t> with</a:t>
            </a:r>
            <a:br>
              <a:rPr lang="en-GB" sz="2400" dirty="0">
                <a:latin typeface="Calibri"/>
                <a:ea typeface="Calibri"/>
                <a:cs typeface="Calibri"/>
              </a:rPr>
            </a:br>
            <a:r>
              <a:rPr lang="en-GB" sz="2400" dirty="0" err="1">
                <a:solidFill>
                  <a:schemeClr val="tx1">
                    <a:lumMod val="65000"/>
                    <a:lumOff val="35000"/>
                  </a:schemeClr>
                </a:solidFill>
                <a:latin typeface="Calibri"/>
                <a:ea typeface="Calibri"/>
                <a:cs typeface="Calibri"/>
              </a:rPr>
              <a:t>fyne</a:t>
            </a:r>
            <a:r>
              <a:rPr lang="en-GB" sz="2400" dirty="0">
                <a:solidFill>
                  <a:schemeClr val="tx1">
                    <a:lumMod val="65000"/>
                    <a:lumOff val="35000"/>
                  </a:schemeClr>
                </a:solidFill>
                <a:latin typeface="Calibri"/>
                <a:ea typeface="Calibri"/>
                <a:cs typeface="Calibri"/>
              </a:rPr>
              <a:t> </a:t>
            </a:r>
            <a:r>
              <a:rPr lang="en-GB" sz="2400" dirty="0" err="1">
                <a:solidFill>
                  <a:schemeClr val="tx1">
                    <a:lumMod val="65000"/>
                    <a:lumOff val="35000"/>
                  </a:schemeClr>
                </a:solidFill>
                <a:latin typeface="Calibri"/>
                <a:ea typeface="Calibri"/>
                <a:cs typeface="Calibri"/>
              </a:rPr>
              <a:t>golde</a:t>
            </a:r>
            <a:r>
              <a:rPr lang="en-GB" sz="2400" dirty="0">
                <a:solidFill>
                  <a:schemeClr val="tx1">
                    <a:lumMod val="65000"/>
                    <a:lumOff val="35000"/>
                  </a:schemeClr>
                </a:solidFill>
                <a:latin typeface="Calibri"/>
                <a:ea typeface="Calibri"/>
                <a:cs typeface="Calibri"/>
              </a:rPr>
              <a:t>,... </a:t>
            </a:r>
            <a:r>
              <a:rPr lang="en-GB" sz="2400" dirty="0" err="1">
                <a:solidFill>
                  <a:schemeClr val="tx1">
                    <a:lumMod val="65000"/>
                    <a:lumOff val="35000"/>
                  </a:schemeClr>
                </a:solidFill>
                <a:latin typeface="Calibri"/>
                <a:ea typeface="Calibri"/>
                <a:cs typeface="Calibri"/>
              </a:rPr>
              <a:t>ingrayled</a:t>
            </a:r>
            <a:r>
              <a:rPr lang="en-GB" sz="2400" dirty="0">
                <a:solidFill>
                  <a:schemeClr val="tx1">
                    <a:lumMod val="65000"/>
                    <a:lumOff val="35000"/>
                  </a:schemeClr>
                </a:solidFill>
                <a:latin typeface="Calibri"/>
                <a:ea typeface="Calibri"/>
                <a:cs typeface="Calibri"/>
              </a:rPr>
              <a:t> with </a:t>
            </a:r>
            <a:r>
              <a:rPr lang="en-GB" sz="2400" dirty="0" err="1">
                <a:solidFill>
                  <a:schemeClr val="tx1">
                    <a:lumMod val="65000"/>
                    <a:lumOff val="35000"/>
                  </a:schemeClr>
                </a:solidFill>
                <a:latin typeface="Calibri"/>
                <a:ea typeface="Calibri"/>
                <a:cs typeface="Calibri"/>
              </a:rPr>
              <a:t>anticke</a:t>
            </a:r>
            <a:r>
              <a:rPr lang="en-GB" sz="2400" dirty="0">
                <a:solidFill>
                  <a:schemeClr val="tx1">
                    <a:lumMod val="65000"/>
                    <a:lumOff val="35000"/>
                  </a:schemeClr>
                </a:solidFill>
                <a:latin typeface="Calibri"/>
                <a:ea typeface="Calibri"/>
                <a:cs typeface="Calibri"/>
              </a:rPr>
              <a:t> </a:t>
            </a:r>
            <a:r>
              <a:rPr lang="en-GB" sz="2400" dirty="0" err="1">
                <a:solidFill>
                  <a:schemeClr val="tx1">
                    <a:lumMod val="65000"/>
                    <a:lumOff val="35000"/>
                  </a:schemeClr>
                </a:solidFill>
                <a:latin typeface="Calibri"/>
                <a:ea typeface="Calibri"/>
                <a:cs typeface="Calibri"/>
              </a:rPr>
              <a:t>woorkes</a:t>
            </a:r>
            <a:r>
              <a:rPr lang="en-GB" sz="2400" dirty="0">
                <a:solidFill>
                  <a:schemeClr val="tx1">
                    <a:lumMod val="65000"/>
                    <a:lumOff val="35000"/>
                  </a:schemeClr>
                </a:solidFill>
                <a:latin typeface="Calibri"/>
                <a:ea typeface="Calibri"/>
                <a:cs typeface="Calibri"/>
              </a:rPr>
              <a:t>, the olde God of </a:t>
            </a:r>
            <a:r>
              <a:rPr lang="en-GB" sz="2400" dirty="0" err="1">
                <a:solidFill>
                  <a:schemeClr val="tx1">
                    <a:lumMod val="65000"/>
                    <a:lumOff val="35000"/>
                  </a:schemeClr>
                </a:solidFill>
                <a:latin typeface="Calibri"/>
                <a:ea typeface="Calibri"/>
                <a:cs typeface="Calibri"/>
              </a:rPr>
              <a:t>wyne</a:t>
            </a:r>
            <a:r>
              <a:rPr lang="en-GB" sz="2400" dirty="0">
                <a:solidFill>
                  <a:schemeClr val="tx1">
                    <a:lumMod val="65000"/>
                    <a:lumOff val="35000"/>
                  </a:schemeClr>
                </a:solidFill>
                <a:latin typeface="Calibri"/>
                <a:ea typeface="Calibri"/>
                <a:cs typeface="Calibri"/>
              </a:rPr>
              <a:t> called Bacchus </a:t>
            </a:r>
            <a:r>
              <a:rPr lang="en-GB" sz="2400" dirty="0" err="1">
                <a:solidFill>
                  <a:schemeClr val="tx1">
                    <a:lumMod val="65000"/>
                    <a:lumOff val="35000"/>
                  </a:schemeClr>
                </a:solidFill>
                <a:latin typeface="Calibri"/>
                <a:ea typeface="Calibri"/>
                <a:cs typeface="Calibri"/>
              </a:rPr>
              <a:t>byrling</a:t>
            </a:r>
            <a:r>
              <a:rPr lang="en-GB" sz="2400" dirty="0">
                <a:solidFill>
                  <a:schemeClr val="tx1">
                    <a:lumMod val="65000"/>
                    <a:lumOff val="35000"/>
                  </a:schemeClr>
                </a:solidFill>
                <a:latin typeface="Calibri"/>
                <a:ea typeface="Calibri"/>
                <a:cs typeface="Calibri"/>
              </a:rPr>
              <a:t> </a:t>
            </a:r>
            <a:br>
              <a:rPr lang="en-GB" sz="2400" dirty="0">
                <a:latin typeface="Calibri"/>
                <a:ea typeface="Calibri"/>
                <a:cs typeface="Calibri"/>
              </a:rPr>
            </a:br>
            <a:r>
              <a:rPr lang="en-GB" sz="2400" dirty="0">
                <a:solidFill>
                  <a:schemeClr val="tx1">
                    <a:lumMod val="65000"/>
                    <a:lumOff val="35000"/>
                  </a:schemeClr>
                </a:solidFill>
                <a:latin typeface="Calibri"/>
                <a:ea typeface="Calibri"/>
                <a:cs typeface="Calibri"/>
              </a:rPr>
              <a:t>the </a:t>
            </a:r>
            <a:r>
              <a:rPr lang="en-GB" sz="2400" dirty="0" err="1">
                <a:solidFill>
                  <a:schemeClr val="tx1">
                    <a:lumMod val="65000"/>
                    <a:lumOff val="35000"/>
                  </a:schemeClr>
                </a:solidFill>
                <a:latin typeface="Calibri"/>
                <a:ea typeface="Calibri"/>
                <a:cs typeface="Calibri"/>
              </a:rPr>
              <a:t>wyne</a:t>
            </a:r>
            <a:r>
              <a:rPr lang="en-GB" sz="2400" dirty="0">
                <a:solidFill>
                  <a:schemeClr val="tx1">
                    <a:lumMod val="65000"/>
                    <a:lumOff val="35000"/>
                  </a:schemeClr>
                </a:solidFill>
                <a:latin typeface="Calibri"/>
                <a:ea typeface="Calibri"/>
                <a:cs typeface="Calibri"/>
              </a:rPr>
              <a:t>, </a:t>
            </a:r>
            <a:r>
              <a:rPr lang="en-GB" sz="2400" dirty="0" err="1">
                <a:solidFill>
                  <a:schemeClr val="tx1">
                    <a:lumMod val="65000"/>
                    <a:lumOff val="35000"/>
                  </a:schemeClr>
                </a:solidFill>
                <a:latin typeface="Calibri"/>
                <a:ea typeface="Calibri"/>
                <a:cs typeface="Calibri"/>
              </a:rPr>
              <a:t>whych</a:t>
            </a:r>
            <a:r>
              <a:rPr lang="en-GB" sz="2400" dirty="0">
                <a:solidFill>
                  <a:schemeClr val="tx1">
                    <a:lumMod val="65000"/>
                    <a:lumOff val="35000"/>
                  </a:schemeClr>
                </a:solidFill>
                <a:latin typeface="Calibri"/>
                <a:ea typeface="Calibri"/>
                <a:cs typeface="Calibri"/>
              </a:rPr>
              <a:t> by the </a:t>
            </a:r>
            <a:r>
              <a:rPr lang="en-GB" sz="2400" dirty="0" err="1">
                <a:solidFill>
                  <a:schemeClr val="tx1">
                    <a:lumMod val="65000"/>
                    <a:lumOff val="35000"/>
                  </a:schemeClr>
                </a:solidFill>
                <a:latin typeface="Calibri"/>
                <a:ea typeface="Calibri"/>
                <a:cs typeface="Calibri"/>
              </a:rPr>
              <a:t>conduyctes</a:t>
            </a:r>
            <a:r>
              <a:rPr lang="en-GB" sz="2400" dirty="0">
                <a:solidFill>
                  <a:schemeClr val="tx1">
                    <a:lumMod val="65000"/>
                    <a:lumOff val="35000"/>
                  </a:schemeClr>
                </a:solidFill>
                <a:latin typeface="Calibri"/>
                <a:ea typeface="Calibri"/>
                <a:cs typeface="Calibri"/>
              </a:rPr>
              <a:t> in </a:t>
            </a:r>
            <a:r>
              <a:rPr lang="en-GB" sz="2400" dirty="0" err="1">
                <a:solidFill>
                  <a:schemeClr val="tx1">
                    <a:lumMod val="65000"/>
                    <a:lumOff val="35000"/>
                  </a:schemeClr>
                </a:solidFill>
                <a:latin typeface="Calibri"/>
                <a:ea typeface="Calibri"/>
                <a:cs typeface="Calibri"/>
              </a:rPr>
              <a:t>therth</a:t>
            </a:r>
            <a:br>
              <a:rPr lang="en-GB" sz="2400" dirty="0">
                <a:latin typeface="Calibri"/>
                <a:ea typeface="Calibri"/>
                <a:cs typeface="Calibri"/>
              </a:rPr>
            </a:br>
            <a:r>
              <a:rPr lang="en-GB" sz="2400" dirty="0" err="1">
                <a:solidFill>
                  <a:schemeClr val="tx1">
                    <a:lumMod val="65000"/>
                    <a:lumOff val="35000"/>
                  </a:schemeClr>
                </a:solidFill>
                <a:latin typeface="Calibri"/>
                <a:ea typeface="Calibri"/>
                <a:cs typeface="Calibri"/>
              </a:rPr>
              <a:t>ranne</a:t>
            </a:r>
            <a:r>
              <a:rPr lang="en-GB" sz="2400" dirty="0">
                <a:solidFill>
                  <a:schemeClr val="tx1">
                    <a:lumMod val="65000"/>
                    <a:lumOff val="35000"/>
                  </a:schemeClr>
                </a:solidFill>
                <a:latin typeface="Calibri"/>
                <a:ea typeface="Calibri"/>
                <a:cs typeface="Calibri"/>
              </a:rPr>
              <a:t> to all people </a:t>
            </a:r>
            <a:r>
              <a:rPr lang="en-GB" sz="2400" dirty="0" err="1">
                <a:solidFill>
                  <a:schemeClr val="tx1">
                    <a:lumMod val="65000"/>
                    <a:lumOff val="35000"/>
                  </a:schemeClr>
                </a:solidFill>
                <a:latin typeface="Calibri"/>
                <a:ea typeface="Calibri"/>
                <a:cs typeface="Calibri"/>
              </a:rPr>
              <a:t>pleteously</a:t>
            </a:r>
            <a:r>
              <a:rPr lang="en-GB" sz="2400" dirty="0">
                <a:solidFill>
                  <a:schemeClr val="tx1">
                    <a:lumMod val="65000"/>
                    <a:lumOff val="35000"/>
                  </a:schemeClr>
                </a:solidFill>
                <a:latin typeface="Calibri"/>
                <a:ea typeface="Calibri"/>
                <a:cs typeface="Calibri"/>
              </a:rPr>
              <a:t> with red, white and claret </a:t>
            </a:r>
            <a:r>
              <a:rPr lang="en-GB" sz="2400" dirty="0" err="1">
                <a:solidFill>
                  <a:schemeClr val="tx1">
                    <a:lumMod val="65000"/>
                    <a:lumOff val="35000"/>
                  </a:schemeClr>
                </a:solidFill>
                <a:latin typeface="Calibri"/>
                <a:ea typeface="Calibri"/>
                <a:cs typeface="Calibri"/>
              </a:rPr>
              <a:t>wyne</a:t>
            </a:r>
            <a:r>
              <a:rPr lang="en-GB" sz="2400" dirty="0">
                <a:solidFill>
                  <a:schemeClr val="tx1">
                    <a:lumMod val="65000"/>
                    <a:lumOff val="35000"/>
                  </a:schemeClr>
                </a:solidFill>
                <a:latin typeface="Calibri"/>
                <a:ea typeface="Calibri"/>
                <a:cs typeface="Calibri"/>
              </a:rPr>
              <a:t>.’ </a:t>
            </a:r>
            <a:endParaRPr lang="en-US" sz="2400" dirty="0">
              <a:solidFill>
                <a:schemeClr val="tx1">
                  <a:lumMod val="65000"/>
                  <a:lumOff val="35000"/>
                </a:schemeClr>
              </a:solidFill>
            </a:endParaRPr>
          </a:p>
        </p:txBody>
      </p:sp>
      <p:pic>
        <p:nvPicPr>
          <p:cNvPr id="4" name="Picture 3" descr="A painting of a castle&#10;&#10;AI-generated content may be incorrect.">
            <a:extLst>
              <a:ext uri="{FF2B5EF4-FFF2-40B4-BE49-F238E27FC236}">
                <a16:creationId xmlns:a16="http://schemas.microsoft.com/office/drawing/2014/main" id="{7B6FE647-7276-8332-1AAE-9B1AF49CE75E}"/>
              </a:ext>
            </a:extLst>
          </p:cNvPr>
          <p:cNvPicPr>
            <a:picLocks noChangeAspect="1"/>
          </p:cNvPicPr>
          <p:nvPr/>
        </p:nvPicPr>
        <p:blipFill>
          <a:blip r:embed="rId3" cstate="print">
            <a:alphaModFix amt="77000"/>
            <a:extLst>
              <a:ext uri="{28A0092B-C50C-407E-A947-70E740481C1C}">
                <a14:useLocalDpi xmlns:a14="http://schemas.microsoft.com/office/drawing/2010/main"/>
              </a:ext>
            </a:extLst>
          </a:blip>
          <a:srcRect/>
          <a:stretch/>
        </p:blipFill>
        <p:spPr>
          <a:xfrm>
            <a:off x="-282027" y="6153279"/>
            <a:ext cx="12756053" cy="755521"/>
          </a:xfrm>
          <a:prstGeom prst="rect">
            <a:avLst/>
          </a:prstGeom>
        </p:spPr>
      </p:pic>
      <p:pic>
        <p:nvPicPr>
          <p:cNvPr id="5" name="Picture 4" descr="A black background with white text&#10;&#10;AI-generated content may be incorrect.">
            <a:extLst>
              <a:ext uri="{FF2B5EF4-FFF2-40B4-BE49-F238E27FC236}">
                <a16:creationId xmlns:a16="http://schemas.microsoft.com/office/drawing/2014/main" id="{016F4D15-070C-7598-832A-4FFBA492B35F}"/>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4018887" y="6324470"/>
            <a:ext cx="1987996" cy="439822"/>
          </a:xfrm>
          <a:prstGeom prst="rect">
            <a:avLst/>
          </a:prstGeom>
        </p:spPr>
      </p:pic>
      <p:pic>
        <p:nvPicPr>
          <p:cNvPr id="6" name="Graphic 5">
            <a:extLst>
              <a:ext uri="{FF2B5EF4-FFF2-40B4-BE49-F238E27FC236}">
                <a16:creationId xmlns:a16="http://schemas.microsoft.com/office/drawing/2014/main" id="{5ECDAC49-0405-EC06-A11E-4C3FE4B0B401}"/>
              </a:ext>
            </a:extLst>
          </p:cNvPr>
          <p:cNvPicPr>
            <a:picLocks noChangeAspect="1"/>
          </p:cNvPicPr>
          <p:nvPr/>
        </p:nvPicPr>
        <p:blipFill>
          <a:blip>
            <a:extLst>
              <a:ext uri="{96DAC541-7B7A-43D3-8B79-37D633B846F1}">
                <asvg:svgBlip xmlns:asvg="http://schemas.microsoft.com/office/drawing/2016/SVG/main" r:embed="rId5"/>
              </a:ext>
            </a:extLst>
          </a:blip>
          <a:stretch>
            <a:fillRect/>
          </a:stretch>
        </p:blipFill>
        <p:spPr>
          <a:xfrm>
            <a:off x="7197006" y="6283781"/>
            <a:ext cx="1659609" cy="521200"/>
          </a:xfrm>
          <a:prstGeom prst="rect">
            <a:avLst/>
          </a:prstGeom>
        </p:spPr>
      </p:pic>
      <p:pic>
        <p:nvPicPr>
          <p:cNvPr id="7" name="Picture 6" descr="A black and white logo&#10;&#10;AI-generated content may be incorrect.">
            <a:extLst>
              <a:ext uri="{FF2B5EF4-FFF2-40B4-BE49-F238E27FC236}">
                <a16:creationId xmlns:a16="http://schemas.microsoft.com/office/drawing/2014/main" id="{DADFFE97-CBD1-5577-4BC0-197CDDBDB87E}"/>
              </a:ext>
            </a:extLst>
          </p:cNvPr>
          <p:cNvPicPr>
            <a:picLocks noChangeAspect="1"/>
          </p:cNvPicPr>
          <p:nvPr/>
        </p:nvPicPr>
        <p:blipFill>
          <a:blip r:embed="rId6" cstate="screen">
            <a:extLst>
              <a:ext uri="{28A0092B-C50C-407E-A947-70E740481C1C}">
                <a14:useLocalDpi xmlns:a14="http://schemas.microsoft.com/office/drawing/2010/main"/>
              </a:ext>
            </a:extLst>
          </a:blip>
          <a:stretch>
            <a:fillRect/>
          </a:stretch>
        </p:blipFill>
        <p:spPr>
          <a:xfrm>
            <a:off x="10046738" y="6318071"/>
            <a:ext cx="1659609" cy="452621"/>
          </a:xfrm>
          <a:prstGeom prst="rect">
            <a:avLst/>
          </a:prstGeom>
        </p:spPr>
      </p:pic>
      <p:pic>
        <p:nvPicPr>
          <p:cNvPr id="8" name="Picture 7" descr="A black and white logo&#10;&#10;AI-generated content may be incorrect.">
            <a:extLst>
              <a:ext uri="{FF2B5EF4-FFF2-40B4-BE49-F238E27FC236}">
                <a16:creationId xmlns:a16="http://schemas.microsoft.com/office/drawing/2014/main" id="{F30E2B2C-5DBF-B9A2-ED7C-91361017A17C}"/>
              </a:ext>
            </a:extLst>
          </p:cNvPr>
          <p:cNvPicPr>
            <a:picLocks noChangeAspect="1"/>
          </p:cNvPicPr>
          <p:nvPr/>
        </p:nvPicPr>
        <p:blipFill>
          <a:blip r:embed="rId7" cstate="screen">
            <a:extLst>
              <a:ext uri="{28A0092B-C50C-407E-A947-70E740481C1C}">
                <a14:useLocalDpi xmlns:a14="http://schemas.microsoft.com/office/drawing/2010/main"/>
              </a:ext>
            </a:extLst>
          </a:blip>
          <a:stretch>
            <a:fillRect/>
          </a:stretch>
        </p:blipFill>
        <p:spPr>
          <a:xfrm>
            <a:off x="88592" y="6079663"/>
            <a:ext cx="2740173" cy="755521"/>
          </a:xfrm>
          <a:prstGeom prst="rect">
            <a:avLst/>
          </a:prstGeom>
        </p:spPr>
      </p:pic>
      <p:pic>
        <p:nvPicPr>
          <p:cNvPr id="9" name="Picture 8" descr="The Field of Cloth of Gold: Henry VIII's Spectacular Temporary Palace - The  Tudor Travel Guide">
            <a:extLst>
              <a:ext uri="{FF2B5EF4-FFF2-40B4-BE49-F238E27FC236}">
                <a16:creationId xmlns:a16="http://schemas.microsoft.com/office/drawing/2014/main" id="{A9270FD1-5B99-3F53-BAF7-E2D75EB09C9E}"/>
              </a:ext>
            </a:extLst>
          </p:cNvPr>
          <p:cNvPicPr>
            <a:picLocks noChangeAspect="1"/>
          </p:cNvPicPr>
          <p:nvPr/>
        </p:nvPicPr>
        <p:blipFill>
          <a:blip r:embed="rId8" cstate="screen">
            <a:extLst>
              <a:ext uri="{28A0092B-C50C-407E-A947-70E740481C1C}">
                <a14:useLocalDpi xmlns:a14="http://schemas.microsoft.com/office/drawing/2010/main"/>
              </a:ext>
            </a:extLst>
          </a:blip>
          <a:stretch>
            <a:fillRect/>
          </a:stretch>
        </p:blipFill>
        <p:spPr>
          <a:xfrm>
            <a:off x="6785131" y="1571878"/>
            <a:ext cx="4839405" cy="3714244"/>
          </a:xfrm>
          <a:prstGeom prst="rect">
            <a:avLst/>
          </a:prstGeom>
        </p:spPr>
      </p:pic>
    </p:spTree>
    <p:extLst>
      <p:ext uri="{BB962C8B-B14F-4D97-AF65-F5344CB8AC3E}">
        <p14:creationId xmlns:p14="http://schemas.microsoft.com/office/powerpoint/2010/main" val="370216368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showMasterSp="0">
  <p:cSld>
    <p:spTree>
      <p:nvGrpSpPr>
        <p:cNvPr id="1" name="">
          <a:extLst>
            <a:ext uri="{FF2B5EF4-FFF2-40B4-BE49-F238E27FC236}">
              <a16:creationId xmlns:a16="http://schemas.microsoft.com/office/drawing/2014/main" id="{1852F19E-ED81-01BF-2A31-8D23C0919F16}"/>
            </a:ext>
          </a:extLst>
        </p:cNvPr>
        <p:cNvGrpSpPr/>
        <p:nvPr/>
      </p:nvGrpSpPr>
      <p:grpSpPr>
        <a:xfrm>
          <a:off x="0" y="0"/>
          <a:ext cx="0" cy="0"/>
          <a:chOff x="0" y="0"/>
          <a:chExt cx="0" cy="0"/>
        </a:xfrm>
      </p:grpSpPr>
      <p:sp>
        <p:nvSpPr>
          <p:cNvPr id="2" name="Text Placeholder 1">
            <a:extLst>
              <a:ext uri="{FF2B5EF4-FFF2-40B4-BE49-F238E27FC236}">
                <a16:creationId xmlns:a16="http://schemas.microsoft.com/office/drawing/2014/main" id="{A0B38516-022D-F37E-55A3-44AAEBF5AD18}"/>
              </a:ext>
            </a:extLst>
          </p:cNvPr>
          <p:cNvSpPr>
            <a:spLocks noGrp="1"/>
          </p:cNvSpPr>
          <p:nvPr>
            <p:ph type="body" sz="quarter" idx="11"/>
          </p:nvPr>
        </p:nvSpPr>
        <p:spPr>
          <a:xfrm>
            <a:off x="737744" y="651466"/>
            <a:ext cx="6629921" cy="690154"/>
          </a:xfrm>
        </p:spPr>
        <p:txBody>
          <a:bodyPr/>
          <a:lstStyle/>
          <a:p>
            <a:pPr algn="ctr"/>
            <a:r>
              <a:rPr lang="en-GB" b="1">
                <a:solidFill>
                  <a:srgbClr val="8E2B25"/>
                </a:solidFill>
                <a:latin typeface="Calibri"/>
                <a:ea typeface="Calibri"/>
                <a:cs typeface="Calibri"/>
              </a:rPr>
              <a:t>Further insight…</a:t>
            </a:r>
            <a:endParaRPr lang="en-US"/>
          </a:p>
        </p:txBody>
      </p:sp>
      <p:sp>
        <p:nvSpPr>
          <p:cNvPr id="3" name="Text Placeholder 2">
            <a:extLst>
              <a:ext uri="{FF2B5EF4-FFF2-40B4-BE49-F238E27FC236}">
                <a16:creationId xmlns:a16="http://schemas.microsoft.com/office/drawing/2014/main" id="{8C2F50F7-FEA0-22A1-9B46-E5F43D30458A}"/>
              </a:ext>
            </a:extLst>
          </p:cNvPr>
          <p:cNvSpPr>
            <a:spLocks noGrp="1"/>
          </p:cNvSpPr>
          <p:nvPr>
            <p:ph type="body" sz="quarter" idx="12"/>
          </p:nvPr>
        </p:nvSpPr>
        <p:spPr>
          <a:xfrm>
            <a:off x="737744" y="1453413"/>
            <a:ext cx="6632873" cy="3962226"/>
          </a:xfrm>
        </p:spPr>
        <p:txBody>
          <a:bodyPr/>
          <a:lstStyle/>
          <a:p>
            <a:pPr algn="ctr"/>
            <a:r>
              <a:rPr lang="en-GB" sz="2300" dirty="0">
                <a:solidFill>
                  <a:schemeClr val="tx1">
                    <a:lumMod val="75000"/>
                    <a:lumOff val="25000"/>
                  </a:schemeClr>
                </a:solidFill>
                <a:latin typeface="Calibri"/>
                <a:ea typeface="Calibri"/>
                <a:cs typeface="Calibri"/>
              </a:rPr>
              <a:t>‘During this triumph so much people of Picardie and west </a:t>
            </a:r>
            <a:r>
              <a:rPr lang="en-GB" sz="2300" dirty="0" err="1">
                <a:solidFill>
                  <a:schemeClr val="tx1">
                    <a:lumMod val="75000"/>
                    <a:lumOff val="25000"/>
                  </a:schemeClr>
                </a:solidFill>
                <a:latin typeface="Calibri"/>
                <a:ea typeface="Calibri"/>
                <a:cs typeface="Calibri"/>
              </a:rPr>
              <a:t>Flauders</a:t>
            </a:r>
            <a:r>
              <a:rPr lang="en-GB" sz="2300" dirty="0">
                <a:solidFill>
                  <a:schemeClr val="tx1">
                    <a:lumMod val="75000"/>
                    <a:lumOff val="25000"/>
                  </a:schemeClr>
                </a:solidFill>
                <a:latin typeface="Calibri"/>
                <a:ea typeface="Calibri"/>
                <a:cs typeface="Calibri"/>
              </a:rPr>
              <a:t> drew to </a:t>
            </a:r>
            <a:r>
              <a:rPr lang="en-GB" sz="2300" dirty="0" err="1">
                <a:solidFill>
                  <a:schemeClr val="tx1">
                    <a:lumMod val="75000"/>
                    <a:lumOff val="25000"/>
                  </a:schemeClr>
                </a:solidFill>
                <a:latin typeface="Calibri"/>
                <a:ea typeface="Calibri"/>
                <a:cs typeface="Calibri"/>
              </a:rPr>
              <a:t>Guysnes</a:t>
            </a:r>
            <a:r>
              <a:rPr lang="en-GB" sz="2300" dirty="0">
                <a:solidFill>
                  <a:schemeClr val="tx1">
                    <a:lumMod val="75000"/>
                    <a:lumOff val="25000"/>
                  </a:schemeClr>
                </a:solidFill>
                <a:latin typeface="Calibri"/>
                <a:ea typeface="Calibri"/>
                <a:cs typeface="Calibri"/>
              </a:rPr>
              <a:t> to se the </a:t>
            </a:r>
            <a:r>
              <a:rPr lang="en-GB" sz="2300" dirty="0" err="1">
                <a:solidFill>
                  <a:schemeClr val="tx1">
                    <a:lumMod val="75000"/>
                    <a:lumOff val="25000"/>
                  </a:schemeClr>
                </a:solidFill>
                <a:latin typeface="Calibri"/>
                <a:ea typeface="Calibri"/>
                <a:cs typeface="Calibri"/>
              </a:rPr>
              <a:t>kyng</a:t>
            </a:r>
            <a:r>
              <a:rPr lang="en-GB" sz="2300" dirty="0">
                <a:solidFill>
                  <a:schemeClr val="tx1">
                    <a:lumMod val="75000"/>
                    <a:lumOff val="25000"/>
                  </a:schemeClr>
                </a:solidFill>
                <a:latin typeface="Calibri"/>
                <a:ea typeface="Calibri"/>
                <a:cs typeface="Calibri"/>
              </a:rPr>
              <a:t> of England &amp; his </a:t>
            </a:r>
            <a:r>
              <a:rPr lang="en-GB" sz="2300" dirty="0" err="1">
                <a:solidFill>
                  <a:schemeClr val="tx1">
                    <a:lumMod val="75000"/>
                    <a:lumOff val="25000"/>
                  </a:schemeClr>
                </a:solidFill>
                <a:latin typeface="Calibri"/>
                <a:ea typeface="Calibri"/>
                <a:cs typeface="Calibri"/>
              </a:rPr>
              <a:t>honor</a:t>
            </a:r>
            <a:r>
              <a:rPr lang="en-GB" sz="2300" dirty="0">
                <a:solidFill>
                  <a:schemeClr val="tx1">
                    <a:lumMod val="75000"/>
                    <a:lumOff val="25000"/>
                  </a:schemeClr>
                </a:solidFill>
                <a:latin typeface="Calibri"/>
                <a:ea typeface="Calibri"/>
                <a:cs typeface="Calibri"/>
              </a:rPr>
              <a:t>, to whose </a:t>
            </a:r>
            <a:r>
              <a:rPr lang="en-GB" sz="2300" dirty="0" err="1">
                <a:solidFill>
                  <a:schemeClr val="tx1">
                    <a:lumMod val="75000"/>
                    <a:lumOff val="25000"/>
                  </a:schemeClr>
                </a:solidFill>
                <a:latin typeface="Calibri"/>
                <a:ea typeface="Calibri"/>
                <a:cs typeface="Calibri"/>
              </a:rPr>
              <a:t>vitailes</a:t>
            </a:r>
            <a:r>
              <a:rPr lang="en-GB" sz="2300" dirty="0">
                <a:solidFill>
                  <a:schemeClr val="tx1">
                    <a:lumMod val="75000"/>
                    <a:lumOff val="25000"/>
                  </a:schemeClr>
                </a:solidFill>
                <a:latin typeface="Calibri"/>
                <a:ea typeface="Calibri"/>
                <a:cs typeface="Calibri"/>
              </a:rPr>
              <a:t> of the court were in </a:t>
            </a:r>
            <a:r>
              <a:rPr lang="en-GB" sz="2300" dirty="0" err="1">
                <a:solidFill>
                  <a:schemeClr val="tx1">
                    <a:lumMod val="75000"/>
                    <a:lumOff val="25000"/>
                  </a:schemeClr>
                </a:solidFill>
                <a:latin typeface="Calibri"/>
                <a:ea typeface="Calibri"/>
                <a:cs typeface="Calibri"/>
              </a:rPr>
              <a:t>plentie</a:t>
            </a:r>
            <a:r>
              <a:rPr lang="en-GB" sz="2300" dirty="0">
                <a:solidFill>
                  <a:schemeClr val="tx1">
                    <a:lumMod val="75000"/>
                    <a:lumOff val="25000"/>
                  </a:schemeClr>
                </a:solidFill>
                <a:latin typeface="Calibri"/>
                <a:ea typeface="Calibri"/>
                <a:cs typeface="Calibri"/>
              </a:rPr>
              <a:t>, the </a:t>
            </a:r>
            <a:r>
              <a:rPr lang="en-GB" sz="2300" dirty="0" err="1">
                <a:solidFill>
                  <a:schemeClr val="tx1">
                    <a:lumMod val="75000"/>
                    <a:lumOff val="25000"/>
                  </a:schemeClr>
                </a:solidFill>
                <a:latin typeface="Calibri"/>
                <a:ea typeface="Calibri"/>
                <a:cs typeface="Calibri"/>
              </a:rPr>
              <a:t>conduicte</a:t>
            </a:r>
            <a:r>
              <a:rPr lang="en-GB" sz="2300" dirty="0">
                <a:solidFill>
                  <a:schemeClr val="tx1">
                    <a:lumMod val="75000"/>
                    <a:lumOff val="25000"/>
                  </a:schemeClr>
                </a:solidFill>
                <a:latin typeface="Calibri"/>
                <a:ea typeface="Calibri"/>
                <a:cs typeface="Calibri"/>
              </a:rPr>
              <a:t> of the gate </a:t>
            </a:r>
            <a:r>
              <a:rPr lang="en-GB" sz="2300" dirty="0" err="1">
                <a:solidFill>
                  <a:schemeClr val="tx1">
                    <a:lumMod val="75000"/>
                    <a:lumOff val="25000"/>
                  </a:schemeClr>
                </a:solidFill>
                <a:latin typeface="Calibri"/>
                <a:ea typeface="Calibri"/>
                <a:cs typeface="Calibri"/>
              </a:rPr>
              <a:t>ranne</a:t>
            </a:r>
            <a:r>
              <a:rPr lang="en-GB" sz="2300" dirty="0">
                <a:solidFill>
                  <a:schemeClr val="tx1">
                    <a:lumMod val="75000"/>
                    <a:lumOff val="25000"/>
                  </a:schemeClr>
                </a:solidFill>
                <a:latin typeface="Calibri"/>
                <a:ea typeface="Calibri"/>
                <a:cs typeface="Calibri"/>
              </a:rPr>
              <a:t> </a:t>
            </a:r>
            <a:r>
              <a:rPr lang="en-GB" sz="2300" dirty="0" err="1">
                <a:solidFill>
                  <a:schemeClr val="tx1">
                    <a:lumMod val="75000"/>
                    <a:lumOff val="25000"/>
                  </a:schemeClr>
                </a:solidFill>
                <a:latin typeface="Calibri"/>
                <a:ea typeface="Calibri"/>
                <a:cs typeface="Calibri"/>
              </a:rPr>
              <a:t>wyne</a:t>
            </a:r>
            <a:r>
              <a:rPr lang="en-GB" sz="2300" dirty="0">
                <a:solidFill>
                  <a:schemeClr val="tx1">
                    <a:lumMod val="75000"/>
                    <a:lumOff val="25000"/>
                  </a:schemeClr>
                </a:solidFill>
                <a:latin typeface="Calibri"/>
                <a:ea typeface="Calibri"/>
                <a:cs typeface="Calibri"/>
              </a:rPr>
              <a:t> </a:t>
            </a:r>
            <a:r>
              <a:rPr lang="en-GB" sz="2300" dirty="0" err="1">
                <a:solidFill>
                  <a:schemeClr val="tx1">
                    <a:lumMod val="75000"/>
                    <a:lumOff val="25000"/>
                  </a:schemeClr>
                </a:solidFill>
                <a:latin typeface="Calibri"/>
                <a:ea typeface="Calibri"/>
                <a:cs typeface="Calibri"/>
              </a:rPr>
              <a:t>alwaies</a:t>
            </a:r>
            <a:r>
              <a:rPr lang="en-GB" sz="2300" dirty="0">
                <a:solidFill>
                  <a:schemeClr val="tx1">
                    <a:lumMod val="75000"/>
                    <a:lumOff val="25000"/>
                  </a:schemeClr>
                </a:solidFill>
                <a:latin typeface="Calibri"/>
                <a:ea typeface="Calibri"/>
                <a:cs typeface="Calibri"/>
              </a:rPr>
              <a:t>, there were </a:t>
            </a:r>
            <a:r>
              <a:rPr lang="en-GB" sz="2300" dirty="0" err="1">
                <a:solidFill>
                  <a:schemeClr val="tx1">
                    <a:lumMod val="75000"/>
                    <a:lumOff val="25000"/>
                  </a:schemeClr>
                </a:solidFill>
                <a:latin typeface="Calibri"/>
                <a:ea typeface="Calibri"/>
                <a:cs typeface="Calibri"/>
              </a:rPr>
              <a:t>vacaboundes</a:t>
            </a:r>
            <a:r>
              <a:rPr lang="en-GB" sz="2300" dirty="0">
                <a:solidFill>
                  <a:schemeClr val="tx1">
                    <a:lumMod val="75000"/>
                    <a:lumOff val="25000"/>
                  </a:schemeClr>
                </a:solidFill>
                <a:latin typeface="Calibri"/>
                <a:ea typeface="Calibri"/>
                <a:cs typeface="Calibri"/>
              </a:rPr>
              <a:t>, </a:t>
            </a:r>
            <a:r>
              <a:rPr lang="en-GB" sz="2300" dirty="0" err="1">
                <a:solidFill>
                  <a:schemeClr val="tx1">
                    <a:lumMod val="75000"/>
                    <a:lumOff val="25000"/>
                  </a:schemeClr>
                </a:solidFill>
                <a:latin typeface="Calibri"/>
                <a:ea typeface="Calibri"/>
                <a:cs typeface="Calibri"/>
              </a:rPr>
              <a:t>plowmen</a:t>
            </a:r>
            <a:r>
              <a:rPr lang="en-GB" sz="2300" dirty="0">
                <a:solidFill>
                  <a:schemeClr val="tx1">
                    <a:lumMod val="75000"/>
                    <a:lumOff val="25000"/>
                  </a:schemeClr>
                </a:solidFill>
                <a:latin typeface="Calibri"/>
                <a:ea typeface="Calibri"/>
                <a:cs typeface="Calibri"/>
              </a:rPr>
              <a:t>, </a:t>
            </a:r>
            <a:r>
              <a:rPr lang="en-GB" sz="2300" dirty="0" err="1">
                <a:solidFill>
                  <a:schemeClr val="tx1">
                    <a:lumMod val="75000"/>
                    <a:lumOff val="25000"/>
                  </a:schemeClr>
                </a:solidFill>
                <a:latin typeface="Calibri"/>
                <a:ea typeface="Calibri"/>
                <a:cs typeface="Calibri"/>
              </a:rPr>
              <a:t>laborers</a:t>
            </a:r>
            <a:r>
              <a:rPr lang="en-GB" sz="2300" dirty="0">
                <a:solidFill>
                  <a:schemeClr val="tx1">
                    <a:lumMod val="75000"/>
                    <a:lumOff val="25000"/>
                  </a:schemeClr>
                </a:solidFill>
                <a:latin typeface="Calibri"/>
                <a:ea typeface="Calibri"/>
                <a:cs typeface="Calibri"/>
              </a:rPr>
              <a:t> &amp; of the </a:t>
            </a:r>
            <a:r>
              <a:rPr lang="en-GB" sz="2300" dirty="0" err="1">
                <a:solidFill>
                  <a:schemeClr val="tx1">
                    <a:lumMod val="75000"/>
                    <a:lumOff val="25000"/>
                  </a:schemeClr>
                </a:solidFill>
                <a:latin typeface="Calibri"/>
                <a:ea typeface="Calibri"/>
                <a:cs typeface="Calibri"/>
              </a:rPr>
              <a:t>bragery</a:t>
            </a:r>
            <a:r>
              <a:rPr lang="en-GB" sz="2300" dirty="0">
                <a:solidFill>
                  <a:schemeClr val="tx1">
                    <a:lumMod val="75000"/>
                    <a:lumOff val="25000"/>
                  </a:schemeClr>
                </a:solidFill>
                <a:latin typeface="Calibri"/>
                <a:ea typeface="Calibri"/>
                <a:cs typeface="Calibri"/>
              </a:rPr>
              <a:t>, </a:t>
            </a:r>
            <a:r>
              <a:rPr lang="en-GB" sz="2300" dirty="0" err="1">
                <a:solidFill>
                  <a:schemeClr val="tx1">
                    <a:lumMod val="75000"/>
                    <a:lumOff val="25000"/>
                  </a:schemeClr>
                </a:solidFill>
                <a:latin typeface="Calibri"/>
                <a:ea typeface="Calibri"/>
                <a:cs typeface="Calibri"/>
              </a:rPr>
              <a:t>wagoners</a:t>
            </a:r>
            <a:r>
              <a:rPr lang="en-GB" sz="2300" dirty="0">
                <a:solidFill>
                  <a:schemeClr val="tx1">
                    <a:lumMod val="75000"/>
                    <a:lumOff val="25000"/>
                  </a:schemeClr>
                </a:solidFill>
                <a:latin typeface="Calibri"/>
                <a:ea typeface="Calibri"/>
                <a:cs typeface="Calibri"/>
              </a:rPr>
              <a:t> &amp; </a:t>
            </a:r>
            <a:r>
              <a:rPr lang="en-GB" sz="2300" dirty="0" err="1">
                <a:solidFill>
                  <a:schemeClr val="tx1">
                    <a:lumMod val="75000"/>
                    <a:lumOff val="25000"/>
                  </a:schemeClr>
                </a:solidFill>
                <a:latin typeface="Calibri"/>
                <a:ea typeface="Calibri"/>
                <a:cs typeface="Calibri"/>
              </a:rPr>
              <a:t>beggers</a:t>
            </a:r>
            <a:r>
              <a:rPr lang="en-GB" sz="2300" dirty="0">
                <a:solidFill>
                  <a:schemeClr val="tx1">
                    <a:lumMod val="75000"/>
                    <a:lumOff val="25000"/>
                  </a:schemeClr>
                </a:solidFill>
                <a:latin typeface="Calibri"/>
                <a:ea typeface="Calibri"/>
                <a:cs typeface="Calibri"/>
              </a:rPr>
              <a:t> that for drunkenness lay in routes and </a:t>
            </a:r>
            <a:r>
              <a:rPr lang="en-GB" sz="2300" dirty="0" err="1">
                <a:solidFill>
                  <a:schemeClr val="tx1">
                    <a:lumMod val="75000"/>
                    <a:lumOff val="25000"/>
                  </a:schemeClr>
                </a:solidFill>
                <a:latin typeface="Calibri"/>
                <a:ea typeface="Calibri"/>
                <a:cs typeface="Calibri"/>
              </a:rPr>
              <a:t>heapes</a:t>
            </a:r>
            <a:r>
              <a:rPr lang="en-GB" sz="2300" dirty="0">
                <a:solidFill>
                  <a:schemeClr val="tx1">
                    <a:lumMod val="75000"/>
                    <a:lumOff val="25000"/>
                  </a:schemeClr>
                </a:solidFill>
                <a:latin typeface="Calibri"/>
                <a:ea typeface="Calibri"/>
                <a:cs typeface="Calibri"/>
              </a:rPr>
              <a:t>, so great resort </a:t>
            </a:r>
            <a:r>
              <a:rPr lang="en-GB" sz="2300" dirty="0" err="1">
                <a:solidFill>
                  <a:schemeClr val="tx1">
                    <a:lumMod val="75000"/>
                    <a:lumOff val="25000"/>
                  </a:schemeClr>
                </a:solidFill>
                <a:latin typeface="Calibri"/>
                <a:ea typeface="Calibri"/>
                <a:cs typeface="Calibri"/>
              </a:rPr>
              <a:t>thether</a:t>
            </a:r>
            <a:r>
              <a:rPr lang="en-GB" sz="2300" dirty="0">
                <a:solidFill>
                  <a:schemeClr val="tx1">
                    <a:lumMod val="75000"/>
                    <a:lumOff val="25000"/>
                  </a:schemeClr>
                </a:solidFill>
                <a:latin typeface="Calibri"/>
                <a:ea typeface="Calibri"/>
                <a:cs typeface="Calibri"/>
              </a:rPr>
              <a:t> came, that both </a:t>
            </a:r>
            <a:r>
              <a:rPr lang="en-GB" sz="2300" dirty="0" err="1">
                <a:solidFill>
                  <a:schemeClr val="tx1">
                    <a:lumMod val="75000"/>
                    <a:lumOff val="25000"/>
                  </a:schemeClr>
                </a:solidFill>
                <a:latin typeface="Calibri"/>
                <a:ea typeface="Calibri"/>
                <a:cs typeface="Calibri"/>
              </a:rPr>
              <a:t>knightes</a:t>
            </a:r>
            <a:r>
              <a:rPr lang="en-GB" sz="2300" dirty="0">
                <a:solidFill>
                  <a:schemeClr val="tx1">
                    <a:lumMod val="75000"/>
                    <a:lumOff val="25000"/>
                  </a:schemeClr>
                </a:solidFill>
                <a:latin typeface="Calibri"/>
                <a:ea typeface="Calibri"/>
                <a:cs typeface="Calibri"/>
              </a:rPr>
              <a:t> &amp; ladies that </a:t>
            </a:r>
            <a:r>
              <a:rPr lang="en-GB" sz="2300" dirty="0" err="1">
                <a:solidFill>
                  <a:schemeClr val="tx1">
                    <a:lumMod val="75000"/>
                    <a:lumOff val="25000"/>
                  </a:schemeClr>
                </a:solidFill>
                <a:latin typeface="Calibri"/>
                <a:ea typeface="Calibri"/>
                <a:cs typeface="Calibri"/>
              </a:rPr>
              <a:t>wer</a:t>
            </a:r>
            <a:r>
              <a:rPr lang="en-GB" sz="2300" dirty="0">
                <a:solidFill>
                  <a:schemeClr val="tx1">
                    <a:lumMod val="75000"/>
                    <a:lumOff val="25000"/>
                  </a:schemeClr>
                </a:solidFill>
                <a:latin typeface="Calibri"/>
                <a:ea typeface="Calibri"/>
                <a:cs typeface="Calibri"/>
              </a:rPr>
              <a:t> come to see the </a:t>
            </a:r>
            <a:r>
              <a:rPr lang="en-GB" sz="2300" dirty="0" err="1">
                <a:solidFill>
                  <a:schemeClr val="tx1">
                    <a:lumMod val="75000"/>
                    <a:lumOff val="25000"/>
                  </a:schemeClr>
                </a:solidFill>
                <a:latin typeface="Calibri"/>
                <a:ea typeface="Calibri"/>
                <a:cs typeface="Calibri"/>
              </a:rPr>
              <a:t>noblenes</a:t>
            </a:r>
            <a:r>
              <a:rPr lang="en-GB" sz="2300" dirty="0">
                <a:solidFill>
                  <a:schemeClr val="tx1">
                    <a:lumMod val="75000"/>
                    <a:lumOff val="25000"/>
                  </a:schemeClr>
                </a:solidFill>
                <a:latin typeface="Calibri"/>
                <a:ea typeface="Calibri"/>
                <a:cs typeface="Calibri"/>
              </a:rPr>
              <a:t>, were </a:t>
            </a:r>
            <a:r>
              <a:rPr lang="en-GB" sz="2300" dirty="0" err="1">
                <a:solidFill>
                  <a:schemeClr val="tx1">
                    <a:lumMod val="75000"/>
                    <a:lumOff val="25000"/>
                  </a:schemeClr>
                </a:solidFill>
                <a:latin typeface="Calibri"/>
                <a:ea typeface="Calibri"/>
                <a:cs typeface="Calibri"/>
              </a:rPr>
              <a:t>faine</a:t>
            </a:r>
            <a:r>
              <a:rPr lang="en-GB" sz="2300" dirty="0">
                <a:solidFill>
                  <a:schemeClr val="tx1">
                    <a:lumMod val="75000"/>
                    <a:lumOff val="25000"/>
                  </a:schemeClr>
                </a:solidFill>
                <a:latin typeface="Calibri"/>
                <a:ea typeface="Calibri"/>
                <a:cs typeface="Calibri"/>
              </a:rPr>
              <a:t> to lye in haye and </a:t>
            </a:r>
            <a:r>
              <a:rPr lang="en-GB" sz="2300" dirty="0" err="1">
                <a:solidFill>
                  <a:schemeClr val="tx1">
                    <a:lumMod val="75000"/>
                    <a:lumOff val="25000"/>
                  </a:schemeClr>
                </a:solidFill>
                <a:latin typeface="Calibri"/>
                <a:ea typeface="Calibri"/>
                <a:cs typeface="Calibri"/>
              </a:rPr>
              <a:t>strawe</a:t>
            </a:r>
            <a:r>
              <a:rPr lang="en-GB" sz="2300" dirty="0">
                <a:solidFill>
                  <a:schemeClr val="tx1">
                    <a:lumMod val="75000"/>
                    <a:lumOff val="25000"/>
                  </a:schemeClr>
                </a:solidFill>
                <a:latin typeface="Calibri"/>
                <a:ea typeface="Calibri"/>
                <a:cs typeface="Calibri"/>
              </a:rPr>
              <a:t>, &amp; </a:t>
            </a:r>
            <a:r>
              <a:rPr lang="en-GB" sz="2300" dirty="0" err="1">
                <a:solidFill>
                  <a:schemeClr val="tx1">
                    <a:lumMod val="75000"/>
                    <a:lumOff val="25000"/>
                  </a:schemeClr>
                </a:solidFill>
                <a:latin typeface="Calibri"/>
                <a:ea typeface="Calibri"/>
                <a:cs typeface="Calibri"/>
              </a:rPr>
              <a:t>helde</a:t>
            </a:r>
            <a:r>
              <a:rPr lang="en-GB" sz="2300" dirty="0">
                <a:solidFill>
                  <a:schemeClr val="tx1">
                    <a:lumMod val="75000"/>
                    <a:lumOff val="25000"/>
                  </a:schemeClr>
                </a:solidFill>
                <a:latin typeface="Calibri"/>
                <a:ea typeface="Calibri"/>
                <a:cs typeface="Calibri"/>
              </a:rPr>
              <a:t> </a:t>
            </a:r>
            <a:r>
              <a:rPr lang="en-GB" sz="2300" dirty="0" err="1">
                <a:solidFill>
                  <a:schemeClr val="tx1">
                    <a:lumMod val="75000"/>
                    <a:lumOff val="25000"/>
                  </a:schemeClr>
                </a:solidFill>
                <a:latin typeface="Calibri"/>
                <a:ea typeface="Calibri"/>
                <a:cs typeface="Calibri"/>
              </a:rPr>
              <a:t>theim</a:t>
            </a:r>
            <a:r>
              <a:rPr lang="en-GB" sz="2300" dirty="0">
                <a:solidFill>
                  <a:schemeClr val="tx1">
                    <a:lumMod val="75000"/>
                    <a:lumOff val="25000"/>
                  </a:schemeClr>
                </a:solidFill>
                <a:latin typeface="Calibri"/>
                <a:ea typeface="Calibri"/>
                <a:cs typeface="Calibri"/>
              </a:rPr>
              <a:t> </a:t>
            </a:r>
            <a:r>
              <a:rPr lang="en-GB" sz="2300" dirty="0" err="1">
                <a:solidFill>
                  <a:schemeClr val="tx1">
                    <a:lumMod val="75000"/>
                    <a:lumOff val="25000"/>
                  </a:schemeClr>
                </a:solidFill>
                <a:latin typeface="Calibri"/>
                <a:ea typeface="Calibri"/>
                <a:cs typeface="Calibri"/>
              </a:rPr>
              <a:t>therof</a:t>
            </a:r>
            <a:r>
              <a:rPr lang="en-GB" sz="2300" dirty="0">
                <a:solidFill>
                  <a:schemeClr val="tx1">
                    <a:lumMod val="75000"/>
                    <a:lumOff val="25000"/>
                  </a:schemeClr>
                </a:solidFill>
                <a:latin typeface="Calibri"/>
                <a:ea typeface="Calibri"/>
                <a:cs typeface="Calibri"/>
              </a:rPr>
              <a:t> highly pleased.’</a:t>
            </a:r>
            <a:endParaRPr lang="en-US">
              <a:solidFill>
                <a:schemeClr val="tx1">
                  <a:lumMod val="75000"/>
                  <a:lumOff val="25000"/>
                </a:schemeClr>
              </a:solidFill>
            </a:endParaRPr>
          </a:p>
          <a:p>
            <a:endParaRPr lang="en-GB" sz="2300">
              <a:solidFill>
                <a:schemeClr val="tx1">
                  <a:lumMod val="75000"/>
                  <a:lumOff val="25000"/>
                </a:schemeClr>
              </a:solidFill>
            </a:endParaRPr>
          </a:p>
        </p:txBody>
      </p:sp>
      <p:pic>
        <p:nvPicPr>
          <p:cNvPr id="4" name="Picture 3" descr="A painting of a castle&#10;&#10;AI-generated content may be incorrect.">
            <a:extLst>
              <a:ext uri="{FF2B5EF4-FFF2-40B4-BE49-F238E27FC236}">
                <a16:creationId xmlns:a16="http://schemas.microsoft.com/office/drawing/2014/main" id="{B9B33501-8A79-CABE-B7E2-DAE133D12B44}"/>
              </a:ext>
            </a:extLst>
          </p:cNvPr>
          <p:cNvPicPr>
            <a:picLocks noChangeAspect="1"/>
          </p:cNvPicPr>
          <p:nvPr/>
        </p:nvPicPr>
        <p:blipFill>
          <a:blip r:embed="rId3" cstate="print">
            <a:alphaModFix amt="77000"/>
            <a:extLst>
              <a:ext uri="{28A0092B-C50C-407E-A947-70E740481C1C}">
                <a14:useLocalDpi xmlns:a14="http://schemas.microsoft.com/office/drawing/2010/main"/>
              </a:ext>
            </a:extLst>
          </a:blip>
          <a:srcRect/>
          <a:stretch/>
        </p:blipFill>
        <p:spPr>
          <a:xfrm>
            <a:off x="-282027" y="6153279"/>
            <a:ext cx="12756053" cy="755521"/>
          </a:xfrm>
          <a:prstGeom prst="rect">
            <a:avLst/>
          </a:prstGeom>
        </p:spPr>
      </p:pic>
      <p:pic>
        <p:nvPicPr>
          <p:cNvPr id="5" name="Picture 4" descr="A black background with white text&#10;&#10;AI-generated content may be incorrect.">
            <a:extLst>
              <a:ext uri="{FF2B5EF4-FFF2-40B4-BE49-F238E27FC236}">
                <a16:creationId xmlns:a16="http://schemas.microsoft.com/office/drawing/2014/main" id="{18DECCEB-3567-B007-8647-7F91F7639606}"/>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4018887" y="6324470"/>
            <a:ext cx="1987996" cy="439822"/>
          </a:xfrm>
          <a:prstGeom prst="rect">
            <a:avLst/>
          </a:prstGeom>
        </p:spPr>
      </p:pic>
      <p:pic>
        <p:nvPicPr>
          <p:cNvPr id="6" name="Graphic 5">
            <a:extLst>
              <a:ext uri="{FF2B5EF4-FFF2-40B4-BE49-F238E27FC236}">
                <a16:creationId xmlns:a16="http://schemas.microsoft.com/office/drawing/2014/main" id="{2693728C-7AB3-5C3A-D421-03F2DC8A7605}"/>
              </a:ext>
            </a:extLst>
          </p:cNvPr>
          <p:cNvPicPr>
            <a:picLocks noChangeAspect="1"/>
          </p:cNvPicPr>
          <p:nvPr/>
        </p:nvPicPr>
        <p:blipFill>
          <a:blip>
            <a:extLst>
              <a:ext uri="{96DAC541-7B7A-43D3-8B79-37D633B846F1}">
                <asvg:svgBlip xmlns:asvg="http://schemas.microsoft.com/office/drawing/2016/SVG/main" r:embed="rId5"/>
              </a:ext>
            </a:extLst>
          </a:blip>
          <a:stretch>
            <a:fillRect/>
          </a:stretch>
        </p:blipFill>
        <p:spPr>
          <a:xfrm>
            <a:off x="7197006" y="6283781"/>
            <a:ext cx="1659609" cy="521200"/>
          </a:xfrm>
          <a:prstGeom prst="rect">
            <a:avLst/>
          </a:prstGeom>
        </p:spPr>
      </p:pic>
      <p:pic>
        <p:nvPicPr>
          <p:cNvPr id="7" name="Picture 6" descr="A black and white logo&#10;&#10;AI-generated content may be incorrect.">
            <a:extLst>
              <a:ext uri="{FF2B5EF4-FFF2-40B4-BE49-F238E27FC236}">
                <a16:creationId xmlns:a16="http://schemas.microsoft.com/office/drawing/2014/main" id="{661A1C95-9782-C85D-F8AC-56A7143F0969}"/>
              </a:ext>
            </a:extLst>
          </p:cNvPr>
          <p:cNvPicPr>
            <a:picLocks noChangeAspect="1"/>
          </p:cNvPicPr>
          <p:nvPr/>
        </p:nvPicPr>
        <p:blipFill>
          <a:blip r:embed="rId6" cstate="screen">
            <a:extLst>
              <a:ext uri="{28A0092B-C50C-407E-A947-70E740481C1C}">
                <a14:useLocalDpi xmlns:a14="http://schemas.microsoft.com/office/drawing/2010/main"/>
              </a:ext>
            </a:extLst>
          </a:blip>
          <a:stretch>
            <a:fillRect/>
          </a:stretch>
        </p:blipFill>
        <p:spPr>
          <a:xfrm>
            <a:off x="10046738" y="6318071"/>
            <a:ext cx="1659609" cy="452621"/>
          </a:xfrm>
          <a:prstGeom prst="rect">
            <a:avLst/>
          </a:prstGeom>
        </p:spPr>
      </p:pic>
      <p:pic>
        <p:nvPicPr>
          <p:cNvPr id="8" name="Picture 7" descr="A black and white logo&#10;&#10;AI-generated content may be incorrect.">
            <a:extLst>
              <a:ext uri="{FF2B5EF4-FFF2-40B4-BE49-F238E27FC236}">
                <a16:creationId xmlns:a16="http://schemas.microsoft.com/office/drawing/2014/main" id="{FE60FB63-8B93-6D95-5E81-EEED021202E3}"/>
              </a:ext>
            </a:extLst>
          </p:cNvPr>
          <p:cNvPicPr>
            <a:picLocks noChangeAspect="1"/>
          </p:cNvPicPr>
          <p:nvPr/>
        </p:nvPicPr>
        <p:blipFill>
          <a:blip r:embed="rId7" cstate="screen">
            <a:extLst>
              <a:ext uri="{28A0092B-C50C-407E-A947-70E740481C1C}">
                <a14:useLocalDpi xmlns:a14="http://schemas.microsoft.com/office/drawing/2010/main"/>
              </a:ext>
            </a:extLst>
          </a:blip>
          <a:stretch>
            <a:fillRect/>
          </a:stretch>
        </p:blipFill>
        <p:spPr>
          <a:xfrm>
            <a:off x="88592" y="6079663"/>
            <a:ext cx="2740173" cy="755521"/>
          </a:xfrm>
          <a:prstGeom prst="rect">
            <a:avLst/>
          </a:prstGeom>
        </p:spPr>
      </p:pic>
      <p:pic>
        <p:nvPicPr>
          <p:cNvPr id="9" name="Picture 8" descr="A metal object with a piece of wood&#10;&#10;AI-generated content may be incorrect.">
            <a:extLst>
              <a:ext uri="{FF2B5EF4-FFF2-40B4-BE49-F238E27FC236}">
                <a16:creationId xmlns:a16="http://schemas.microsoft.com/office/drawing/2014/main" id="{7B3668A2-E3E5-D47D-80E2-4D620CF6DA60}"/>
              </a:ext>
            </a:extLst>
          </p:cNvPr>
          <p:cNvPicPr>
            <a:picLocks noChangeAspect="1"/>
          </p:cNvPicPr>
          <p:nvPr/>
        </p:nvPicPr>
        <p:blipFill>
          <a:blip r:embed="rId8" cstate="screen">
            <a:extLst>
              <a:ext uri="{28A0092B-C50C-407E-A947-70E740481C1C}">
                <a14:useLocalDpi xmlns:a14="http://schemas.microsoft.com/office/drawing/2010/main"/>
              </a:ext>
            </a:extLst>
          </a:blip>
          <a:srcRect/>
          <a:stretch/>
        </p:blipFill>
        <p:spPr>
          <a:xfrm>
            <a:off x="7989312" y="3727511"/>
            <a:ext cx="3823999" cy="2287660"/>
          </a:xfrm>
          <a:prstGeom prst="rect">
            <a:avLst/>
          </a:prstGeom>
        </p:spPr>
      </p:pic>
      <p:sp>
        <p:nvSpPr>
          <p:cNvPr id="10" name="TextBox 9">
            <a:extLst>
              <a:ext uri="{FF2B5EF4-FFF2-40B4-BE49-F238E27FC236}">
                <a16:creationId xmlns:a16="http://schemas.microsoft.com/office/drawing/2014/main" id="{26864DB2-E240-DE28-6F0B-708F71D69CDE}"/>
              </a:ext>
            </a:extLst>
          </p:cNvPr>
          <p:cNvSpPr txBox="1"/>
          <p:nvPr/>
        </p:nvSpPr>
        <p:spPr>
          <a:xfrm>
            <a:off x="7915421" y="5821697"/>
            <a:ext cx="3996260" cy="230832"/>
          </a:xfrm>
          <a:prstGeom prst="rect">
            <a:avLst/>
          </a:prstGeom>
          <a:noFill/>
        </p:spPr>
        <p:txBody>
          <a:bodyPr wrap="square" lIns="91440" tIns="45720" rIns="91440" bIns="45720" anchor="t">
            <a:spAutoFit/>
          </a:bodyPr>
          <a:lstStyle/>
          <a:p>
            <a:pPr marL="0" indent="0" algn="ctr">
              <a:buNone/>
            </a:pPr>
            <a:r>
              <a:rPr lang="en-US" sz="900" i="1" dirty="0">
                <a:solidFill>
                  <a:schemeClr val="bg1"/>
                </a:solidFill>
                <a:latin typeface="Calibri"/>
                <a:ea typeface="Calibri"/>
                <a:cs typeface="Calibri"/>
              </a:rPr>
              <a:t>© Royal Collection Trust, currently on display at Hampton Court Palace</a:t>
            </a:r>
          </a:p>
        </p:txBody>
      </p:sp>
      <p:pic>
        <p:nvPicPr>
          <p:cNvPr id="11" name="Picture 10" descr="Cloth of Gold, Fountains of Red | Past-Cuttings">
            <a:extLst>
              <a:ext uri="{FF2B5EF4-FFF2-40B4-BE49-F238E27FC236}">
                <a16:creationId xmlns:a16="http://schemas.microsoft.com/office/drawing/2014/main" id="{A5EC62ED-7572-F9C8-C371-9644A048FBFF}"/>
              </a:ext>
            </a:extLst>
          </p:cNvPr>
          <p:cNvPicPr>
            <a:picLocks noChangeAspect="1"/>
          </p:cNvPicPr>
          <p:nvPr/>
        </p:nvPicPr>
        <p:blipFill>
          <a:blip r:embed="rId9" cstate="screen">
            <a:extLst>
              <a:ext uri="{28A0092B-C50C-407E-A947-70E740481C1C}">
                <a14:useLocalDpi xmlns:a14="http://schemas.microsoft.com/office/drawing/2010/main"/>
              </a:ext>
            </a:extLst>
          </a:blip>
          <a:srcRect/>
          <a:stretch/>
        </p:blipFill>
        <p:spPr>
          <a:xfrm>
            <a:off x="8408964" y="272346"/>
            <a:ext cx="2991088" cy="3339639"/>
          </a:xfrm>
          <a:prstGeom prst="rect">
            <a:avLst/>
          </a:prstGeom>
        </p:spPr>
      </p:pic>
      <p:sp>
        <p:nvSpPr>
          <p:cNvPr id="13" name="TextBox 12">
            <a:extLst>
              <a:ext uri="{FF2B5EF4-FFF2-40B4-BE49-F238E27FC236}">
                <a16:creationId xmlns:a16="http://schemas.microsoft.com/office/drawing/2014/main" id="{2F21A4EE-172A-F59F-7BFD-B4F9C0138AFB}"/>
              </a:ext>
            </a:extLst>
          </p:cNvPr>
          <p:cNvSpPr txBox="1"/>
          <p:nvPr/>
        </p:nvSpPr>
        <p:spPr>
          <a:xfrm>
            <a:off x="737744" y="5641944"/>
            <a:ext cx="6632162" cy="369332"/>
          </a:xfrm>
          <a:prstGeom prst="rect">
            <a:avLst/>
          </a:prstGeom>
          <a:noFill/>
        </p:spPr>
        <p:txBody>
          <a:bodyPr wrap="square" lIns="91440" tIns="45720" rIns="91440" bIns="45720" anchor="t">
            <a:spAutoFit/>
          </a:bodyPr>
          <a:lstStyle/>
          <a:p>
            <a:pPr algn="ctr"/>
            <a:r>
              <a:rPr lang="en-GB" sz="1800">
                <a:solidFill>
                  <a:schemeClr val="tx1">
                    <a:lumMod val="75000"/>
                    <a:lumOff val="25000"/>
                  </a:schemeClr>
                </a:solidFill>
              </a:rPr>
              <a:t>Edward </a:t>
            </a:r>
            <a:r>
              <a:rPr lang="en-GB">
                <a:solidFill>
                  <a:schemeClr val="tx1">
                    <a:lumMod val="75000"/>
                    <a:lumOff val="25000"/>
                  </a:schemeClr>
                </a:solidFill>
              </a:rPr>
              <a:t>Hall’s</a:t>
            </a:r>
            <a:r>
              <a:rPr lang="en-GB" sz="1800">
                <a:solidFill>
                  <a:schemeClr val="tx1">
                    <a:lumMod val="75000"/>
                    <a:lumOff val="25000"/>
                  </a:schemeClr>
                </a:solidFill>
              </a:rPr>
              <a:t> </a:t>
            </a:r>
            <a:r>
              <a:rPr lang="en-GB" sz="1800" i="1">
                <a:solidFill>
                  <a:schemeClr val="tx1">
                    <a:lumMod val="75000"/>
                    <a:lumOff val="25000"/>
                  </a:schemeClr>
                </a:solidFill>
              </a:rPr>
              <a:t>Chronicle</a:t>
            </a:r>
            <a:r>
              <a:rPr lang="en-GB" sz="1800">
                <a:solidFill>
                  <a:schemeClr val="tx1">
                    <a:lumMod val="75000"/>
                    <a:lumOff val="25000"/>
                  </a:schemeClr>
                </a:solidFill>
              </a:rPr>
              <a:t>, 1548</a:t>
            </a:r>
            <a:endParaRPr lang="en-US">
              <a:solidFill>
                <a:schemeClr val="tx1">
                  <a:lumMod val="75000"/>
                  <a:lumOff val="25000"/>
                </a:schemeClr>
              </a:solidFill>
            </a:endParaRPr>
          </a:p>
        </p:txBody>
      </p:sp>
    </p:spTree>
    <p:extLst>
      <p:ext uri="{BB962C8B-B14F-4D97-AF65-F5344CB8AC3E}">
        <p14:creationId xmlns:p14="http://schemas.microsoft.com/office/powerpoint/2010/main" val="3261760950"/>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showMasterSp="0">
  <p:cSld>
    <p:spTree>
      <p:nvGrpSpPr>
        <p:cNvPr id="1" name="">
          <a:extLst>
            <a:ext uri="{FF2B5EF4-FFF2-40B4-BE49-F238E27FC236}">
              <a16:creationId xmlns:a16="http://schemas.microsoft.com/office/drawing/2014/main" id="{73FAAAB2-06BA-C0BD-B377-D5CE35F065AA}"/>
            </a:ext>
          </a:extLst>
        </p:cNvPr>
        <p:cNvGrpSpPr/>
        <p:nvPr/>
      </p:nvGrpSpPr>
      <p:grpSpPr>
        <a:xfrm>
          <a:off x="0" y="0"/>
          <a:ext cx="0" cy="0"/>
          <a:chOff x="0" y="0"/>
          <a:chExt cx="0" cy="0"/>
        </a:xfrm>
      </p:grpSpPr>
      <p:sp>
        <p:nvSpPr>
          <p:cNvPr id="2" name="Text Placeholder 1">
            <a:extLst>
              <a:ext uri="{FF2B5EF4-FFF2-40B4-BE49-F238E27FC236}">
                <a16:creationId xmlns:a16="http://schemas.microsoft.com/office/drawing/2014/main" id="{E91A8C65-B1CB-586C-B878-977E515E9510}"/>
              </a:ext>
            </a:extLst>
          </p:cNvPr>
          <p:cNvSpPr>
            <a:spLocks noGrp="1"/>
          </p:cNvSpPr>
          <p:nvPr>
            <p:ph type="body" sz="quarter" idx="11"/>
          </p:nvPr>
        </p:nvSpPr>
        <p:spPr>
          <a:xfrm>
            <a:off x="737744" y="651466"/>
            <a:ext cx="10703701" cy="690154"/>
          </a:xfrm>
        </p:spPr>
        <p:txBody>
          <a:bodyPr/>
          <a:lstStyle/>
          <a:p>
            <a:pPr algn="ctr"/>
            <a:r>
              <a:rPr lang="en-GB" b="1">
                <a:solidFill>
                  <a:srgbClr val="8E2B25"/>
                </a:solidFill>
                <a:latin typeface="Calibri"/>
                <a:ea typeface="Calibri"/>
                <a:cs typeface="Calibri"/>
              </a:rPr>
              <a:t>Linking the ‘double tap’ artefact to other sources</a:t>
            </a:r>
            <a:endParaRPr lang="en-US"/>
          </a:p>
        </p:txBody>
      </p:sp>
      <p:sp>
        <p:nvSpPr>
          <p:cNvPr id="3" name="Text Placeholder 2">
            <a:extLst>
              <a:ext uri="{FF2B5EF4-FFF2-40B4-BE49-F238E27FC236}">
                <a16:creationId xmlns:a16="http://schemas.microsoft.com/office/drawing/2014/main" id="{1B529B64-8558-3082-C423-CC3826A44E09}"/>
              </a:ext>
            </a:extLst>
          </p:cNvPr>
          <p:cNvSpPr>
            <a:spLocks noGrp="1"/>
          </p:cNvSpPr>
          <p:nvPr>
            <p:ph type="body" sz="quarter" idx="12"/>
          </p:nvPr>
        </p:nvSpPr>
        <p:spPr>
          <a:xfrm>
            <a:off x="737744" y="1453413"/>
            <a:ext cx="6632873" cy="3962226"/>
          </a:xfrm>
        </p:spPr>
        <p:txBody>
          <a:bodyPr/>
          <a:lstStyle/>
          <a:p>
            <a:pPr algn="ctr"/>
            <a:r>
              <a:rPr lang="en-GB" sz="2300">
                <a:solidFill>
                  <a:schemeClr val="tx1">
                    <a:lumMod val="75000"/>
                    <a:lumOff val="25000"/>
                  </a:schemeClr>
                </a:solidFill>
                <a:latin typeface="Calibri"/>
                <a:ea typeface="Calibri"/>
                <a:cs typeface="Calibri"/>
              </a:rPr>
              <a:t>As historians, we should ask ourselves:</a:t>
            </a:r>
            <a:br>
              <a:rPr lang="en-GB" sz="2300" dirty="0">
                <a:latin typeface="Calibri"/>
                <a:ea typeface="Calibri"/>
                <a:cs typeface="Calibri"/>
              </a:rPr>
            </a:br>
            <a:endParaRPr lang="en-GB" sz="2300">
              <a:solidFill>
                <a:schemeClr val="tx1">
                  <a:lumMod val="75000"/>
                  <a:lumOff val="25000"/>
                </a:schemeClr>
              </a:solidFill>
              <a:latin typeface="Calibri"/>
              <a:ea typeface="Calibri"/>
              <a:cs typeface="Calibri"/>
            </a:endParaRPr>
          </a:p>
          <a:p>
            <a:pPr marL="457200" indent="-457200">
              <a:buFont typeface="+mj-lt"/>
              <a:buAutoNum type="arabicPeriod"/>
            </a:pPr>
            <a:r>
              <a:rPr lang="en-GB" sz="2300">
                <a:solidFill>
                  <a:schemeClr val="tx1">
                    <a:lumMod val="75000"/>
                    <a:lumOff val="25000"/>
                  </a:schemeClr>
                </a:solidFill>
                <a:latin typeface="Calibri"/>
                <a:ea typeface="Calibri"/>
                <a:cs typeface="Calibri"/>
              </a:rPr>
              <a:t>How typical of the period is this source?</a:t>
            </a:r>
          </a:p>
          <a:p>
            <a:pPr marL="457200" indent="-457200">
              <a:buFont typeface="+mj-lt"/>
              <a:buAutoNum type="arabicPeriod"/>
            </a:pPr>
            <a:r>
              <a:rPr lang="en-GB" sz="2300">
                <a:solidFill>
                  <a:schemeClr val="tx1">
                    <a:lumMod val="75000"/>
                    <a:lumOff val="25000"/>
                  </a:schemeClr>
                </a:solidFill>
                <a:latin typeface="Calibri"/>
                <a:ea typeface="Calibri"/>
                <a:cs typeface="Calibri"/>
              </a:rPr>
              <a:t>What do I know about the period that tells me how commonplace/extraordinary this event was?</a:t>
            </a:r>
          </a:p>
          <a:p>
            <a:endParaRPr lang="en-GB" sz="2300" dirty="0">
              <a:solidFill>
                <a:schemeClr val="tx1">
                  <a:lumMod val="75000"/>
                  <a:lumOff val="25000"/>
                </a:schemeClr>
              </a:solidFill>
              <a:latin typeface="Calibri"/>
              <a:ea typeface="Calibri"/>
              <a:cs typeface="Calibri"/>
            </a:endParaRPr>
          </a:p>
          <a:p>
            <a:pPr algn="ctr"/>
            <a:r>
              <a:rPr lang="en-GB" sz="2300" i="1">
                <a:solidFill>
                  <a:schemeClr val="tx1">
                    <a:lumMod val="75000"/>
                    <a:lumOff val="25000"/>
                  </a:schemeClr>
                </a:solidFill>
                <a:latin typeface="Calibri"/>
                <a:ea typeface="Calibri"/>
                <a:cs typeface="Calibri"/>
              </a:rPr>
              <a:t>Wine fountains were not unique to the Field of the Cloth of Gold or Henry VIII. They were a ‘set-piece’ of royal visits to towns and cities in the late Middle Ages</a:t>
            </a:r>
            <a:r>
              <a:rPr lang="en-GB" sz="2300" i="1" dirty="0">
                <a:solidFill>
                  <a:schemeClr val="tx1">
                    <a:lumMod val="75000"/>
                    <a:lumOff val="25000"/>
                  </a:schemeClr>
                </a:solidFill>
                <a:latin typeface="Calibri"/>
                <a:ea typeface="Calibri"/>
                <a:cs typeface="Calibri"/>
              </a:rPr>
              <a:t> or for key royal events.</a:t>
            </a:r>
            <a:r>
              <a:rPr lang="en-GB" sz="2300" i="1" dirty="0">
                <a:solidFill>
                  <a:schemeClr val="tx1">
                    <a:lumMod val="75000"/>
                    <a:lumOff val="25000"/>
                  </a:schemeClr>
                </a:solidFill>
                <a:latin typeface="Source Sans Pro"/>
                <a:ea typeface="Source Sans Pro"/>
              </a:rPr>
              <a:t> </a:t>
            </a:r>
          </a:p>
        </p:txBody>
      </p:sp>
      <p:pic>
        <p:nvPicPr>
          <p:cNvPr id="4" name="Picture 3" descr="A painting of a castle&#10;&#10;AI-generated content may be incorrect.">
            <a:extLst>
              <a:ext uri="{FF2B5EF4-FFF2-40B4-BE49-F238E27FC236}">
                <a16:creationId xmlns:a16="http://schemas.microsoft.com/office/drawing/2014/main" id="{46306AFF-3E00-71FC-72A0-9770765593B7}"/>
              </a:ext>
            </a:extLst>
          </p:cNvPr>
          <p:cNvPicPr>
            <a:picLocks noChangeAspect="1"/>
          </p:cNvPicPr>
          <p:nvPr/>
        </p:nvPicPr>
        <p:blipFill>
          <a:blip r:embed="rId3" cstate="print">
            <a:alphaModFix amt="77000"/>
            <a:extLst>
              <a:ext uri="{28A0092B-C50C-407E-A947-70E740481C1C}">
                <a14:useLocalDpi xmlns:a14="http://schemas.microsoft.com/office/drawing/2010/main"/>
              </a:ext>
            </a:extLst>
          </a:blip>
          <a:srcRect/>
          <a:stretch/>
        </p:blipFill>
        <p:spPr>
          <a:xfrm>
            <a:off x="-282027" y="6153279"/>
            <a:ext cx="12756053" cy="755521"/>
          </a:xfrm>
          <a:prstGeom prst="rect">
            <a:avLst/>
          </a:prstGeom>
        </p:spPr>
      </p:pic>
      <p:pic>
        <p:nvPicPr>
          <p:cNvPr id="5" name="Picture 4" descr="A black background with white text&#10;&#10;AI-generated content may be incorrect.">
            <a:extLst>
              <a:ext uri="{FF2B5EF4-FFF2-40B4-BE49-F238E27FC236}">
                <a16:creationId xmlns:a16="http://schemas.microsoft.com/office/drawing/2014/main" id="{764C3665-33FA-E720-D1E8-131831D67BD8}"/>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4018887" y="6324470"/>
            <a:ext cx="1987996" cy="439822"/>
          </a:xfrm>
          <a:prstGeom prst="rect">
            <a:avLst/>
          </a:prstGeom>
        </p:spPr>
      </p:pic>
      <p:pic>
        <p:nvPicPr>
          <p:cNvPr id="6" name="Graphic 5">
            <a:extLst>
              <a:ext uri="{FF2B5EF4-FFF2-40B4-BE49-F238E27FC236}">
                <a16:creationId xmlns:a16="http://schemas.microsoft.com/office/drawing/2014/main" id="{87C447FF-9AC0-2146-09FA-4835BA8194D0}"/>
              </a:ext>
            </a:extLst>
          </p:cNvPr>
          <p:cNvPicPr>
            <a:picLocks noChangeAspect="1"/>
          </p:cNvPicPr>
          <p:nvPr/>
        </p:nvPicPr>
        <p:blipFill>
          <a:blip>
            <a:extLst>
              <a:ext uri="{96DAC541-7B7A-43D3-8B79-37D633B846F1}">
                <asvg:svgBlip xmlns:asvg="http://schemas.microsoft.com/office/drawing/2016/SVG/main" r:embed="rId5"/>
              </a:ext>
            </a:extLst>
          </a:blip>
          <a:stretch>
            <a:fillRect/>
          </a:stretch>
        </p:blipFill>
        <p:spPr>
          <a:xfrm>
            <a:off x="7197006" y="6283781"/>
            <a:ext cx="1659609" cy="521200"/>
          </a:xfrm>
          <a:prstGeom prst="rect">
            <a:avLst/>
          </a:prstGeom>
        </p:spPr>
      </p:pic>
      <p:pic>
        <p:nvPicPr>
          <p:cNvPr id="7" name="Picture 6" descr="A black and white logo&#10;&#10;AI-generated content may be incorrect.">
            <a:extLst>
              <a:ext uri="{FF2B5EF4-FFF2-40B4-BE49-F238E27FC236}">
                <a16:creationId xmlns:a16="http://schemas.microsoft.com/office/drawing/2014/main" id="{D3547FE8-D446-CE58-6BAF-834BF30BEEC5}"/>
              </a:ext>
            </a:extLst>
          </p:cNvPr>
          <p:cNvPicPr>
            <a:picLocks noChangeAspect="1"/>
          </p:cNvPicPr>
          <p:nvPr/>
        </p:nvPicPr>
        <p:blipFill>
          <a:blip r:embed="rId6" cstate="screen">
            <a:extLst>
              <a:ext uri="{28A0092B-C50C-407E-A947-70E740481C1C}">
                <a14:useLocalDpi xmlns:a14="http://schemas.microsoft.com/office/drawing/2010/main"/>
              </a:ext>
            </a:extLst>
          </a:blip>
          <a:stretch>
            <a:fillRect/>
          </a:stretch>
        </p:blipFill>
        <p:spPr>
          <a:xfrm>
            <a:off x="10046738" y="6318071"/>
            <a:ext cx="1659609" cy="452621"/>
          </a:xfrm>
          <a:prstGeom prst="rect">
            <a:avLst/>
          </a:prstGeom>
        </p:spPr>
      </p:pic>
      <p:pic>
        <p:nvPicPr>
          <p:cNvPr id="8" name="Picture 7" descr="A black and white logo&#10;&#10;AI-generated content may be incorrect.">
            <a:extLst>
              <a:ext uri="{FF2B5EF4-FFF2-40B4-BE49-F238E27FC236}">
                <a16:creationId xmlns:a16="http://schemas.microsoft.com/office/drawing/2014/main" id="{7CC1EC99-D9B1-263F-9FC9-129E231B47CF}"/>
              </a:ext>
            </a:extLst>
          </p:cNvPr>
          <p:cNvPicPr>
            <a:picLocks noChangeAspect="1"/>
          </p:cNvPicPr>
          <p:nvPr/>
        </p:nvPicPr>
        <p:blipFill>
          <a:blip r:embed="rId7" cstate="screen">
            <a:extLst>
              <a:ext uri="{28A0092B-C50C-407E-A947-70E740481C1C}">
                <a14:useLocalDpi xmlns:a14="http://schemas.microsoft.com/office/drawing/2010/main"/>
              </a:ext>
            </a:extLst>
          </a:blip>
          <a:stretch>
            <a:fillRect/>
          </a:stretch>
        </p:blipFill>
        <p:spPr>
          <a:xfrm>
            <a:off x="88592" y="6079663"/>
            <a:ext cx="2740173" cy="755521"/>
          </a:xfrm>
          <a:prstGeom prst="rect">
            <a:avLst/>
          </a:prstGeom>
        </p:spPr>
      </p:pic>
      <p:pic>
        <p:nvPicPr>
          <p:cNvPr id="9" name="Picture 8" descr="A metal object with a piece of wood&#10;&#10;AI-generated content may be incorrect.">
            <a:extLst>
              <a:ext uri="{FF2B5EF4-FFF2-40B4-BE49-F238E27FC236}">
                <a16:creationId xmlns:a16="http://schemas.microsoft.com/office/drawing/2014/main" id="{7DE024B2-F874-2BA3-4019-8068C5E887C7}"/>
              </a:ext>
            </a:extLst>
          </p:cNvPr>
          <p:cNvPicPr>
            <a:picLocks noChangeAspect="1"/>
          </p:cNvPicPr>
          <p:nvPr/>
        </p:nvPicPr>
        <p:blipFill>
          <a:blip r:embed="rId8" cstate="screen">
            <a:extLst>
              <a:ext uri="{28A0092B-C50C-407E-A947-70E740481C1C}">
                <a14:useLocalDpi xmlns:a14="http://schemas.microsoft.com/office/drawing/2010/main"/>
              </a:ext>
            </a:extLst>
          </a:blip>
          <a:srcRect/>
          <a:stretch/>
        </p:blipFill>
        <p:spPr>
          <a:xfrm>
            <a:off x="8026810" y="1506412"/>
            <a:ext cx="3823999" cy="2287660"/>
          </a:xfrm>
          <a:prstGeom prst="rect">
            <a:avLst/>
          </a:prstGeom>
        </p:spPr>
      </p:pic>
      <p:sp>
        <p:nvSpPr>
          <p:cNvPr id="10" name="TextBox 9">
            <a:extLst>
              <a:ext uri="{FF2B5EF4-FFF2-40B4-BE49-F238E27FC236}">
                <a16:creationId xmlns:a16="http://schemas.microsoft.com/office/drawing/2014/main" id="{E627A667-07A0-15A6-A0DC-750E1B3F972C}"/>
              </a:ext>
            </a:extLst>
          </p:cNvPr>
          <p:cNvSpPr txBox="1"/>
          <p:nvPr/>
        </p:nvSpPr>
        <p:spPr>
          <a:xfrm>
            <a:off x="7704723" y="3574283"/>
            <a:ext cx="4460086" cy="230832"/>
          </a:xfrm>
          <a:prstGeom prst="rect">
            <a:avLst/>
          </a:prstGeom>
          <a:noFill/>
        </p:spPr>
        <p:txBody>
          <a:bodyPr wrap="square" lIns="91440" tIns="45720" rIns="91440" bIns="45720" anchor="t">
            <a:spAutoFit/>
          </a:bodyPr>
          <a:lstStyle/>
          <a:p>
            <a:pPr marL="0" indent="0" algn="ctr">
              <a:buNone/>
            </a:pPr>
            <a:r>
              <a:rPr lang="en-US" sz="900" i="1" dirty="0">
                <a:solidFill>
                  <a:schemeClr val="bg1"/>
                </a:solidFill>
                <a:latin typeface="Calibri"/>
                <a:ea typeface="Calibri"/>
                <a:cs typeface="Calibri"/>
              </a:rPr>
              <a:t>© Royal Collection Trust, currently on display at Hampton Court Palace</a:t>
            </a:r>
            <a:endParaRPr lang="en-US" dirty="0">
              <a:solidFill>
                <a:schemeClr val="bg1"/>
              </a:solidFill>
            </a:endParaRPr>
          </a:p>
        </p:txBody>
      </p:sp>
    </p:spTree>
    <p:extLst>
      <p:ext uri="{BB962C8B-B14F-4D97-AF65-F5344CB8AC3E}">
        <p14:creationId xmlns:p14="http://schemas.microsoft.com/office/powerpoint/2010/main" val="2258079107"/>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showMasterSp="0">
  <p:cSld>
    <p:spTree>
      <p:nvGrpSpPr>
        <p:cNvPr id="1" name="">
          <a:extLst>
            <a:ext uri="{FF2B5EF4-FFF2-40B4-BE49-F238E27FC236}">
              <a16:creationId xmlns:a16="http://schemas.microsoft.com/office/drawing/2014/main" id="{C4507B3E-9782-A2E6-191F-919CEDDEB3F5}"/>
            </a:ext>
          </a:extLst>
        </p:cNvPr>
        <p:cNvGrpSpPr/>
        <p:nvPr/>
      </p:nvGrpSpPr>
      <p:grpSpPr>
        <a:xfrm>
          <a:off x="0" y="0"/>
          <a:ext cx="0" cy="0"/>
          <a:chOff x="0" y="0"/>
          <a:chExt cx="0" cy="0"/>
        </a:xfrm>
      </p:grpSpPr>
      <p:sp>
        <p:nvSpPr>
          <p:cNvPr id="3" name="Text Placeholder 2">
            <a:extLst>
              <a:ext uri="{FF2B5EF4-FFF2-40B4-BE49-F238E27FC236}">
                <a16:creationId xmlns:a16="http://schemas.microsoft.com/office/drawing/2014/main" id="{70FF6CBF-6AAF-2F88-27CA-942F9E303A69}"/>
              </a:ext>
            </a:extLst>
          </p:cNvPr>
          <p:cNvSpPr>
            <a:spLocks noGrp="1"/>
          </p:cNvSpPr>
          <p:nvPr>
            <p:ph type="body" sz="quarter" idx="12"/>
          </p:nvPr>
        </p:nvSpPr>
        <p:spPr>
          <a:xfrm>
            <a:off x="737744" y="1506412"/>
            <a:ext cx="6632873" cy="3909227"/>
          </a:xfrm>
        </p:spPr>
        <p:txBody>
          <a:bodyPr/>
          <a:lstStyle/>
          <a:p>
            <a:pPr algn="ctr"/>
            <a:r>
              <a:rPr lang="en-GB" sz="2300" dirty="0">
                <a:solidFill>
                  <a:schemeClr val="tx1">
                    <a:lumMod val="75000"/>
                    <a:lumOff val="25000"/>
                  </a:schemeClr>
                </a:solidFill>
                <a:latin typeface="Calibri"/>
                <a:ea typeface="Calibri"/>
                <a:cs typeface="Calibri"/>
              </a:rPr>
              <a:t>At the wedding of Prince Arthur and Katherine of Aragon, the public enjoyed a never-ending wine fountain near the west door of St Paul’s Cathedral. As the young couple left the church, they were greeted by a pageant with theatrical staging, which included a mobile mountain, complete with rocks, trees, herbs, fruit and metal ore.  Flowing down this was a river of wine, designed to represent the wealth of the royal family and confirm them as a source of all good things for their subjects.</a:t>
            </a:r>
            <a:endParaRPr lang="en-US" dirty="0">
              <a:solidFill>
                <a:schemeClr val="tx1">
                  <a:lumMod val="75000"/>
                  <a:lumOff val="25000"/>
                </a:schemeClr>
              </a:solidFill>
            </a:endParaRPr>
          </a:p>
          <a:p>
            <a:endParaRPr lang="en-GB" sz="2300" dirty="0">
              <a:solidFill>
                <a:schemeClr val="tx1">
                  <a:lumMod val="75000"/>
                  <a:lumOff val="25000"/>
                </a:schemeClr>
              </a:solidFill>
            </a:endParaRPr>
          </a:p>
        </p:txBody>
      </p:sp>
      <p:pic>
        <p:nvPicPr>
          <p:cNvPr id="4" name="Picture 3" descr="A painting of a castle&#10;&#10;AI-generated content may be incorrect.">
            <a:extLst>
              <a:ext uri="{FF2B5EF4-FFF2-40B4-BE49-F238E27FC236}">
                <a16:creationId xmlns:a16="http://schemas.microsoft.com/office/drawing/2014/main" id="{DEA2D614-5807-89D3-338F-1EE5DFE4E941}"/>
              </a:ext>
            </a:extLst>
          </p:cNvPr>
          <p:cNvPicPr>
            <a:picLocks noChangeAspect="1"/>
          </p:cNvPicPr>
          <p:nvPr/>
        </p:nvPicPr>
        <p:blipFill>
          <a:blip r:embed="rId3" cstate="print">
            <a:alphaModFix amt="77000"/>
            <a:extLst>
              <a:ext uri="{28A0092B-C50C-407E-A947-70E740481C1C}">
                <a14:useLocalDpi xmlns:a14="http://schemas.microsoft.com/office/drawing/2010/main"/>
              </a:ext>
            </a:extLst>
          </a:blip>
          <a:srcRect/>
          <a:stretch/>
        </p:blipFill>
        <p:spPr>
          <a:xfrm>
            <a:off x="-282027" y="6153279"/>
            <a:ext cx="12756053" cy="755521"/>
          </a:xfrm>
          <a:prstGeom prst="rect">
            <a:avLst/>
          </a:prstGeom>
        </p:spPr>
      </p:pic>
      <p:pic>
        <p:nvPicPr>
          <p:cNvPr id="5" name="Picture 4" descr="A black background with white text&#10;&#10;AI-generated content may be incorrect.">
            <a:extLst>
              <a:ext uri="{FF2B5EF4-FFF2-40B4-BE49-F238E27FC236}">
                <a16:creationId xmlns:a16="http://schemas.microsoft.com/office/drawing/2014/main" id="{55D657AB-88AD-F6AE-5573-3CED9005ACC4}"/>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4018887" y="6324470"/>
            <a:ext cx="1987996" cy="439822"/>
          </a:xfrm>
          <a:prstGeom prst="rect">
            <a:avLst/>
          </a:prstGeom>
        </p:spPr>
      </p:pic>
      <p:pic>
        <p:nvPicPr>
          <p:cNvPr id="6" name="Graphic 5">
            <a:extLst>
              <a:ext uri="{FF2B5EF4-FFF2-40B4-BE49-F238E27FC236}">
                <a16:creationId xmlns:a16="http://schemas.microsoft.com/office/drawing/2014/main" id="{0F995A5C-C76C-4E3A-14E2-319497811A3D}"/>
              </a:ext>
            </a:extLst>
          </p:cNvPr>
          <p:cNvPicPr>
            <a:picLocks noChangeAspect="1"/>
          </p:cNvPicPr>
          <p:nvPr/>
        </p:nvPicPr>
        <p:blipFill>
          <a:blip>
            <a:extLst>
              <a:ext uri="{96DAC541-7B7A-43D3-8B79-37D633B846F1}">
                <asvg:svgBlip xmlns:asvg="http://schemas.microsoft.com/office/drawing/2016/SVG/main" r:embed="rId5"/>
              </a:ext>
            </a:extLst>
          </a:blip>
          <a:stretch>
            <a:fillRect/>
          </a:stretch>
        </p:blipFill>
        <p:spPr>
          <a:xfrm>
            <a:off x="7197006" y="6283781"/>
            <a:ext cx="1659609" cy="521200"/>
          </a:xfrm>
          <a:prstGeom prst="rect">
            <a:avLst/>
          </a:prstGeom>
        </p:spPr>
      </p:pic>
      <p:pic>
        <p:nvPicPr>
          <p:cNvPr id="7" name="Picture 6" descr="A black and white logo&#10;&#10;AI-generated content may be incorrect.">
            <a:extLst>
              <a:ext uri="{FF2B5EF4-FFF2-40B4-BE49-F238E27FC236}">
                <a16:creationId xmlns:a16="http://schemas.microsoft.com/office/drawing/2014/main" id="{CF254100-B67A-FBA7-150E-435F91ED85EB}"/>
              </a:ext>
            </a:extLst>
          </p:cNvPr>
          <p:cNvPicPr>
            <a:picLocks noChangeAspect="1"/>
          </p:cNvPicPr>
          <p:nvPr/>
        </p:nvPicPr>
        <p:blipFill>
          <a:blip r:embed="rId6" cstate="screen">
            <a:extLst>
              <a:ext uri="{28A0092B-C50C-407E-A947-70E740481C1C}">
                <a14:useLocalDpi xmlns:a14="http://schemas.microsoft.com/office/drawing/2010/main"/>
              </a:ext>
            </a:extLst>
          </a:blip>
          <a:stretch>
            <a:fillRect/>
          </a:stretch>
        </p:blipFill>
        <p:spPr>
          <a:xfrm>
            <a:off x="10046738" y="6318071"/>
            <a:ext cx="1659609" cy="452621"/>
          </a:xfrm>
          <a:prstGeom prst="rect">
            <a:avLst/>
          </a:prstGeom>
        </p:spPr>
      </p:pic>
      <p:pic>
        <p:nvPicPr>
          <p:cNvPr id="8" name="Picture 7" descr="A black and white logo&#10;&#10;AI-generated content may be incorrect.">
            <a:extLst>
              <a:ext uri="{FF2B5EF4-FFF2-40B4-BE49-F238E27FC236}">
                <a16:creationId xmlns:a16="http://schemas.microsoft.com/office/drawing/2014/main" id="{6D6A7749-BE45-22A8-B362-A1D45E919C7B}"/>
              </a:ext>
            </a:extLst>
          </p:cNvPr>
          <p:cNvPicPr>
            <a:picLocks noChangeAspect="1"/>
          </p:cNvPicPr>
          <p:nvPr/>
        </p:nvPicPr>
        <p:blipFill>
          <a:blip r:embed="rId7" cstate="screen">
            <a:extLst>
              <a:ext uri="{28A0092B-C50C-407E-A947-70E740481C1C}">
                <a14:useLocalDpi xmlns:a14="http://schemas.microsoft.com/office/drawing/2010/main"/>
              </a:ext>
            </a:extLst>
          </a:blip>
          <a:stretch>
            <a:fillRect/>
          </a:stretch>
        </p:blipFill>
        <p:spPr>
          <a:xfrm>
            <a:off x="88592" y="6079663"/>
            <a:ext cx="2740173" cy="755521"/>
          </a:xfrm>
          <a:prstGeom prst="rect">
            <a:avLst/>
          </a:prstGeom>
        </p:spPr>
      </p:pic>
      <p:pic>
        <p:nvPicPr>
          <p:cNvPr id="9" name="Picture 8" descr="A metal object with a piece of wood&#10;&#10;AI-generated content may be incorrect.">
            <a:extLst>
              <a:ext uri="{FF2B5EF4-FFF2-40B4-BE49-F238E27FC236}">
                <a16:creationId xmlns:a16="http://schemas.microsoft.com/office/drawing/2014/main" id="{D1618578-5733-D51F-C188-02575EB036CB}"/>
              </a:ext>
            </a:extLst>
          </p:cNvPr>
          <p:cNvPicPr>
            <a:picLocks noChangeAspect="1"/>
          </p:cNvPicPr>
          <p:nvPr/>
        </p:nvPicPr>
        <p:blipFill>
          <a:blip r:embed="rId8" cstate="screen">
            <a:extLst>
              <a:ext uri="{28A0092B-C50C-407E-A947-70E740481C1C}">
                <a14:useLocalDpi xmlns:a14="http://schemas.microsoft.com/office/drawing/2010/main"/>
              </a:ext>
            </a:extLst>
          </a:blip>
          <a:srcRect/>
          <a:stretch/>
        </p:blipFill>
        <p:spPr>
          <a:xfrm>
            <a:off x="7890041" y="275489"/>
            <a:ext cx="3823999" cy="2287660"/>
          </a:xfrm>
          <a:prstGeom prst="rect">
            <a:avLst/>
          </a:prstGeom>
        </p:spPr>
      </p:pic>
      <p:sp>
        <p:nvSpPr>
          <p:cNvPr id="10" name="TextBox 9">
            <a:extLst>
              <a:ext uri="{FF2B5EF4-FFF2-40B4-BE49-F238E27FC236}">
                <a16:creationId xmlns:a16="http://schemas.microsoft.com/office/drawing/2014/main" id="{7A8C3FA0-CDB4-8AEA-F5B1-5BBA8BF525C0}"/>
              </a:ext>
            </a:extLst>
          </p:cNvPr>
          <p:cNvSpPr txBox="1"/>
          <p:nvPr/>
        </p:nvSpPr>
        <p:spPr>
          <a:xfrm>
            <a:off x="8026810" y="2332317"/>
            <a:ext cx="3692407" cy="230832"/>
          </a:xfrm>
          <a:prstGeom prst="rect">
            <a:avLst/>
          </a:prstGeom>
          <a:noFill/>
        </p:spPr>
        <p:txBody>
          <a:bodyPr wrap="square">
            <a:spAutoFit/>
          </a:bodyPr>
          <a:lstStyle/>
          <a:p>
            <a:pPr marL="0" indent="0">
              <a:buNone/>
            </a:pPr>
            <a:r>
              <a:rPr lang="en-US" sz="900" i="1" dirty="0">
                <a:solidFill>
                  <a:schemeClr val="bg1"/>
                </a:solidFill>
                <a:latin typeface="Source Sans Pro" panose="020B0503030403020204" pitchFamily="34" charset="0"/>
                <a:ea typeface="Source Sans Pro" panose="020B0503030403020204" pitchFamily="34" charset="0"/>
                <a:cs typeface="Open Sans"/>
              </a:rPr>
              <a:t>© </a:t>
            </a:r>
            <a:r>
              <a:rPr lang="en-US" sz="900" i="1" dirty="0">
                <a:solidFill>
                  <a:schemeClr val="bg1"/>
                </a:solidFill>
                <a:latin typeface="Source Sans Pro" panose="020B0503030403020204" pitchFamily="34" charset="0"/>
                <a:ea typeface="Source Sans Pro" panose="020B0503030403020204" pitchFamily="34" charset="0"/>
              </a:rPr>
              <a:t>Royal Collection Trust, currently on display at Hampton Court Palace</a:t>
            </a:r>
          </a:p>
        </p:txBody>
      </p:sp>
      <p:sp>
        <p:nvSpPr>
          <p:cNvPr id="11" name="Text Placeholder 1">
            <a:extLst>
              <a:ext uri="{FF2B5EF4-FFF2-40B4-BE49-F238E27FC236}">
                <a16:creationId xmlns:a16="http://schemas.microsoft.com/office/drawing/2014/main" id="{C8ED740D-94EC-578E-25FA-B679676FB045}"/>
              </a:ext>
            </a:extLst>
          </p:cNvPr>
          <p:cNvSpPr>
            <a:spLocks noGrp="1"/>
          </p:cNvSpPr>
          <p:nvPr>
            <p:ph type="body" sz="quarter" idx="11"/>
          </p:nvPr>
        </p:nvSpPr>
        <p:spPr>
          <a:xfrm>
            <a:off x="737744" y="651466"/>
            <a:ext cx="6628930" cy="762725"/>
          </a:xfrm>
        </p:spPr>
        <p:txBody>
          <a:bodyPr/>
          <a:lstStyle/>
          <a:p>
            <a:pPr algn="ctr"/>
            <a:r>
              <a:rPr lang="en-GB" b="1">
                <a:solidFill>
                  <a:srgbClr val="8E2B25"/>
                </a:solidFill>
                <a:latin typeface="Calibri"/>
                <a:ea typeface="Calibri"/>
                <a:cs typeface="Calibri"/>
              </a:rPr>
              <a:t>For example…</a:t>
            </a:r>
            <a:endParaRPr lang="en-US">
              <a:latin typeface="Calibri"/>
              <a:ea typeface="Calibri"/>
              <a:cs typeface="Calibri"/>
            </a:endParaRPr>
          </a:p>
        </p:txBody>
      </p:sp>
      <p:pic>
        <p:nvPicPr>
          <p:cNvPr id="13" name="Picture 12">
            <a:extLst>
              <a:ext uri="{FF2B5EF4-FFF2-40B4-BE49-F238E27FC236}">
                <a16:creationId xmlns:a16="http://schemas.microsoft.com/office/drawing/2014/main" id="{79D2E88F-04D9-8AE2-F39E-9A2B251E0785}"/>
              </a:ext>
            </a:extLst>
          </p:cNvPr>
          <p:cNvPicPr>
            <a:picLocks noChangeAspect="1"/>
          </p:cNvPicPr>
          <p:nvPr/>
        </p:nvPicPr>
        <p:blipFill>
          <a:blip r:embed="rId9" cstate="screen">
            <a:extLst>
              <a:ext uri="{28A0092B-C50C-407E-A947-70E740481C1C}">
                <a14:useLocalDpi xmlns:a14="http://schemas.microsoft.com/office/drawing/2010/main"/>
              </a:ext>
            </a:extLst>
          </a:blip>
          <a:stretch>
            <a:fillRect/>
          </a:stretch>
        </p:blipFill>
        <p:spPr>
          <a:xfrm>
            <a:off x="7890041" y="2866102"/>
            <a:ext cx="1843088" cy="2857500"/>
          </a:xfrm>
          <a:prstGeom prst="rect">
            <a:avLst/>
          </a:prstGeom>
        </p:spPr>
      </p:pic>
      <p:pic>
        <p:nvPicPr>
          <p:cNvPr id="15" name="Picture 14">
            <a:extLst>
              <a:ext uri="{FF2B5EF4-FFF2-40B4-BE49-F238E27FC236}">
                <a16:creationId xmlns:a16="http://schemas.microsoft.com/office/drawing/2014/main" id="{01C6EBDA-3503-4423-F0B4-B6C332ECCE59}"/>
              </a:ext>
            </a:extLst>
          </p:cNvPr>
          <p:cNvPicPr>
            <a:picLocks noChangeAspect="1"/>
          </p:cNvPicPr>
          <p:nvPr/>
        </p:nvPicPr>
        <p:blipFill>
          <a:blip r:embed="rId10" cstate="screen">
            <a:extLst>
              <a:ext uri="{28A0092B-C50C-407E-A947-70E740481C1C}">
                <a14:useLocalDpi xmlns:a14="http://schemas.microsoft.com/office/drawing/2010/main"/>
              </a:ext>
            </a:extLst>
          </a:blip>
          <a:stretch>
            <a:fillRect/>
          </a:stretch>
        </p:blipFill>
        <p:spPr>
          <a:xfrm>
            <a:off x="9740822" y="2959991"/>
            <a:ext cx="1973218" cy="2763611"/>
          </a:xfrm>
          <a:prstGeom prst="rect">
            <a:avLst/>
          </a:prstGeom>
        </p:spPr>
      </p:pic>
    </p:spTree>
    <p:extLst>
      <p:ext uri="{BB962C8B-B14F-4D97-AF65-F5344CB8AC3E}">
        <p14:creationId xmlns:p14="http://schemas.microsoft.com/office/powerpoint/2010/main" val="3029395565"/>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0734BDE-3D86-8B89-1F95-56EA1605A639}"/>
            </a:ext>
          </a:extLst>
        </p:cNvPr>
        <p:cNvGrpSpPr/>
        <p:nvPr/>
      </p:nvGrpSpPr>
      <p:grpSpPr>
        <a:xfrm>
          <a:off x="0" y="0"/>
          <a:ext cx="0" cy="0"/>
          <a:chOff x="0" y="0"/>
          <a:chExt cx="0" cy="0"/>
        </a:xfrm>
      </p:grpSpPr>
      <p:sp>
        <p:nvSpPr>
          <p:cNvPr id="9" name="Title 8">
            <a:extLst>
              <a:ext uri="{FF2B5EF4-FFF2-40B4-BE49-F238E27FC236}">
                <a16:creationId xmlns:a16="http://schemas.microsoft.com/office/drawing/2014/main" id="{544223A5-8CC8-1B3C-75D3-00BCA2DC693C}"/>
              </a:ext>
            </a:extLst>
          </p:cNvPr>
          <p:cNvSpPr>
            <a:spLocks noGrp="1"/>
          </p:cNvSpPr>
          <p:nvPr>
            <p:ph type="title"/>
          </p:nvPr>
        </p:nvSpPr>
        <p:spPr/>
        <p:txBody>
          <a:bodyPr/>
          <a:lstStyle/>
          <a:p>
            <a:pPr algn="ctr"/>
            <a:r>
              <a:rPr lang="en-GB" b="1">
                <a:solidFill>
                  <a:srgbClr val="8E2B25"/>
                </a:solidFill>
                <a:latin typeface="Calibri"/>
                <a:ea typeface="Calibri"/>
                <a:cs typeface="Calibri"/>
              </a:rPr>
              <a:t>GROUP ACTIVITY 2</a:t>
            </a:r>
          </a:p>
        </p:txBody>
      </p:sp>
      <p:sp>
        <p:nvSpPr>
          <p:cNvPr id="10" name="Text Placeholder 9">
            <a:extLst>
              <a:ext uri="{FF2B5EF4-FFF2-40B4-BE49-F238E27FC236}">
                <a16:creationId xmlns:a16="http://schemas.microsoft.com/office/drawing/2014/main" id="{5E1F9CBA-C4A8-42F4-CE54-DC424043FD47}"/>
              </a:ext>
            </a:extLst>
          </p:cNvPr>
          <p:cNvSpPr>
            <a:spLocks noGrp="1"/>
          </p:cNvSpPr>
          <p:nvPr>
            <p:ph type="body" idx="1"/>
          </p:nvPr>
        </p:nvSpPr>
        <p:spPr/>
        <p:txBody>
          <a:bodyPr vert="horz" lIns="91440" tIns="45720" rIns="91440" bIns="45720" rtlCol="0" anchor="t">
            <a:noAutofit/>
          </a:bodyPr>
          <a:lstStyle/>
          <a:p>
            <a:pPr algn="ctr"/>
            <a:r>
              <a:rPr lang="en-GB">
                <a:latin typeface="Calibri"/>
                <a:ea typeface="Calibri"/>
                <a:cs typeface="Calibri"/>
              </a:rPr>
              <a:t>Investigation of the </a:t>
            </a:r>
            <a:r>
              <a:rPr lang="en-GB" i="1">
                <a:latin typeface="Calibri"/>
                <a:ea typeface="Calibri"/>
                <a:cs typeface="Calibri"/>
              </a:rPr>
              <a:t>Field of the Cloth of Gold</a:t>
            </a:r>
            <a:r>
              <a:rPr lang="en-GB" dirty="0">
                <a:latin typeface="Calibri"/>
                <a:ea typeface="Calibri"/>
                <a:cs typeface="Calibri"/>
              </a:rPr>
              <a:t> painting</a:t>
            </a:r>
          </a:p>
        </p:txBody>
      </p:sp>
      <p:pic>
        <p:nvPicPr>
          <p:cNvPr id="4" name="Picture 3" descr="A painting of a castle&#10;&#10;AI-generated content may be incorrect.">
            <a:extLst>
              <a:ext uri="{FF2B5EF4-FFF2-40B4-BE49-F238E27FC236}">
                <a16:creationId xmlns:a16="http://schemas.microsoft.com/office/drawing/2014/main" id="{9CBC932C-AB83-9D14-9B12-33C8626A1A7A}"/>
              </a:ext>
            </a:extLst>
          </p:cNvPr>
          <p:cNvPicPr>
            <a:picLocks noChangeAspect="1"/>
          </p:cNvPicPr>
          <p:nvPr/>
        </p:nvPicPr>
        <p:blipFill>
          <a:blip r:embed="rId3" cstate="print">
            <a:alphaModFix amt="77000"/>
            <a:extLst>
              <a:ext uri="{28A0092B-C50C-407E-A947-70E740481C1C}">
                <a14:useLocalDpi xmlns:a14="http://schemas.microsoft.com/office/drawing/2010/main"/>
              </a:ext>
            </a:extLst>
          </a:blip>
          <a:srcRect/>
          <a:stretch/>
        </p:blipFill>
        <p:spPr>
          <a:xfrm>
            <a:off x="-282027" y="6153279"/>
            <a:ext cx="12756053" cy="755521"/>
          </a:xfrm>
          <a:prstGeom prst="rect">
            <a:avLst/>
          </a:prstGeom>
        </p:spPr>
      </p:pic>
      <p:pic>
        <p:nvPicPr>
          <p:cNvPr id="5" name="Picture 4" descr="A black background with white text&#10;&#10;AI-generated content may be incorrect.">
            <a:extLst>
              <a:ext uri="{FF2B5EF4-FFF2-40B4-BE49-F238E27FC236}">
                <a16:creationId xmlns:a16="http://schemas.microsoft.com/office/drawing/2014/main" id="{0313B1F3-73A9-8004-728E-B138C0681270}"/>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4018887" y="6324470"/>
            <a:ext cx="1987996" cy="439822"/>
          </a:xfrm>
          <a:prstGeom prst="rect">
            <a:avLst/>
          </a:prstGeom>
        </p:spPr>
      </p:pic>
      <p:pic>
        <p:nvPicPr>
          <p:cNvPr id="6" name="Graphic 5">
            <a:extLst>
              <a:ext uri="{FF2B5EF4-FFF2-40B4-BE49-F238E27FC236}">
                <a16:creationId xmlns:a16="http://schemas.microsoft.com/office/drawing/2014/main" id="{4A2546D4-7732-695F-21B0-66056F63444A}"/>
              </a:ext>
            </a:extLst>
          </p:cNvPr>
          <p:cNvPicPr>
            <a:picLocks noChangeAspect="1"/>
          </p:cNvPicPr>
          <p:nvPr/>
        </p:nvPicPr>
        <p:blipFill>
          <a:blip>
            <a:extLst>
              <a:ext uri="{96DAC541-7B7A-43D3-8B79-37D633B846F1}">
                <asvg:svgBlip xmlns:asvg="http://schemas.microsoft.com/office/drawing/2016/SVG/main" r:embed="rId5"/>
              </a:ext>
            </a:extLst>
          </a:blip>
          <a:stretch>
            <a:fillRect/>
          </a:stretch>
        </p:blipFill>
        <p:spPr>
          <a:xfrm>
            <a:off x="7197006" y="6283781"/>
            <a:ext cx="1659609" cy="521200"/>
          </a:xfrm>
          <a:prstGeom prst="rect">
            <a:avLst/>
          </a:prstGeom>
        </p:spPr>
      </p:pic>
      <p:pic>
        <p:nvPicPr>
          <p:cNvPr id="7" name="Picture 6" descr="A black and white logo&#10;&#10;AI-generated content may be incorrect.">
            <a:extLst>
              <a:ext uri="{FF2B5EF4-FFF2-40B4-BE49-F238E27FC236}">
                <a16:creationId xmlns:a16="http://schemas.microsoft.com/office/drawing/2014/main" id="{E6B0835F-AC79-6BE9-18CA-F808132F0F4A}"/>
              </a:ext>
            </a:extLst>
          </p:cNvPr>
          <p:cNvPicPr>
            <a:picLocks noChangeAspect="1"/>
          </p:cNvPicPr>
          <p:nvPr/>
        </p:nvPicPr>
        <p:blipFill>
          <a:blip r:embed="rId6" cstate="screen">
            <a:extLst>
              <a:ext uri="{28A0092B-C50C-407E-A947-70E740481C1C}">
                <a14:useLocalDpi xmlns:a14="http://schemas.microsoft.com/office/drawing/2010/main"/>
              </a:ext>
            </a:extLst>
          </a:blip>
          <a:stretch>
            <a:fillRect/>
          </a:stretch>
        </p:blipFill>
        <p:spPr>
          <a:xfrm>
            <a:off x="10046738" y="6318071"/>
            <a:ext cx="1659609" cy="452621"/>
          </a:xfrm>
          <a:prstGeom prst="rect">
            <a:avLst/>
          </a:prstGeom>
        </p:spPr>
      </p:pic>
      <p:pic>
        <p:nvPicPr>
          <p:cNvPr id="8" name="Picture 7" descr="A black and white logo&#10;&#10;AI-generated content may be incorrect.">
            <a:extLst>
              <a:ext uri="{FF2B5EF4-FFF2-40B4-BE49-F238E27FC236}">
                <a16:creationId xmlns:a16="http://schemas.microsoft.com/office/drawing/2014/main" id="{DB0A33BE-CF00-333F-2B68-DA0B31ADC9BC}"/>
              </a:ext>
            </a:extLst>
          </p:cNvPr>
          <p:cNvPicPr>
            <a:picLocks noChangeAspect="1"/>
          </p:cNvPicPr>
          <p:nvPr/>
        </p:nvPicPr>
        <p:blipFill>
          <a:blip r:embed="rId7" cstate="screen">
            <a:extLst>
              <a:ext uri="{28A0092B-C50C-407E-A947-70E740481C1C}">
                <a14:useLocalDpi xmlns:a14="http://schemas.microsoft.com/office/drawing/2010/main"/>
              </a:ext>
            </a:extLst>
          </a:blip>
          <a:stretch>
            <a:fillRect/>
          </a:stretch>
        </p:blipFill>
        <p:spPr>
          <a:xfrm>
            <a:off x="88592" y="6079663"/>
            <a:ext cx="2740173" cy="755521"/>
          </a:xfrm>
          <a:prstGeom prst="rect">
            <a:avLst/>
          </a:prstGeom>
        </p:spPr>
      </p:pic>
    </p:spTree>
    <p:extLst>
      <p:ext uri="{BB962C8B-B14F-4D97-AF65-F5344CB8AC3E}">
        <p14:creationId xmlns:p14="http://schemas.microsoft.com/office/powerpoint/2010/main" val="1528349424"/>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showMasterSp="0">
  <p:cSld>
    <p:spTree>
      <p:nvGrpSpPr>
        <p:cNvPr id="1" name="">
          <a:extLst>
            <a:ext uri="{FF2B5EF4-FFF2-40B4-BE49-F238E27FC236}">
              <a16:creationId xmlns:a16="http://schemas.microsoft.com/office/drawing/2014/main" id="{B8192EC5-3B22-54EF-F7B8-444DB9ADDDFF}"/>
            </a:ext>
          </a:extLst>
        </p:cNvPr>
        <p:cNvGrpSpPr/>
        <p:nvPr/>
      </p:nvGrpSpPr>
      <p:grpSpPr>
        <a:xfrm>
          <a:off x="0" y="0"/>
          <a:ext cx="0" cy="0"/>
          <a:chOff x="0" y="0"/>
          <a:chExt cx="0" cy="0"/>
        </a:xfrm>
      </p:grpSpPr>
      <p:sp>
        <p:nvSpPr>
          <p:cNvPr id="2" name="Text Placeholder 1">
            <a:extLst>
              <a:ext uri="{FF2B5EF4-FFF2-40B4-BE49-F238E27FC236}">
                <a16:creationId xmlns:a16="http://schemas.microsoft.com/office/drawing/2014/main" id="{521FD3AA-5555-9F6B-D19A-04E06435F39F}"/>
              </a:ext>
            </a:extLst>
          </p:cNvPr>
          <p:cNvSpPr>
            <a:spLocks noGrp="1"/>
          </p:cNvSpPr>
          <p:nvPr>
            <p:ph type="body" sz="quarter" idx="11"/>
          </p:nvPr>
        </p:nvSpPr>
        <p:spPr>
          <a:xfrm>
            <a:off x="199862" y="203231"/>
            <a:ext cx="11789255" cy="519825"/>
          </a:xfrm>
        </p:spPr>
        <p:txBody>
          <a:bodyPr/>
          <a:lstStyle/>
          <a:p>
            <a:pPr algn="ctr"/>
            <a:r>
              <a:rPr lang="en-GB" sz="2400" dirty="0">
                <a:solidFill>
                  <a:schemeClr val="tx1"/>
                </a:solidFill>
                <a:latin typeface="Calibri"/>
                <a:ea typeface="Calibri"/>
                <a:cs typeface="Calibri"/>
              </a:rPr>
              <a:t>What does the Field of the Cloth of Gold tell us about monarchy in the time of Henry VIII?</a:t>
            </a:r>
            <a:endParaRPr lang="en-US" sz="2400">
              <a:solidFill>
                <a:schemeClr val="tx1"/>
              </a:solidFill>
            </a:endParaRPr>
          </a:p>
          <a:p>
            <a:endParaRPr lang="en-GB" sz="2000" dirty="0">
              <a:solidFill>
                <a:schemeClr val="tx1"/>
              </a:solidFill>
            </a:endParaRPr>
          </a:p>
          <a:p>
            <a:endParaRPr lang="en-GB">
              <a:solidFill>
                <a:srgbClr val="8E2B25"/>
              </a:solidFill>
            </a:endParaRPr>
          </a:p>
        </p:txBody>
      </p:sp>
      <p:pic>
        <p:nvPicPr>
          <p:cNvPr id="4" name="Picture 3" descr="A painting of a castle&#10;&#10;AI-generated content may be incorrect.">
            <a:extLst>
              <a:ext uri="{FF2B5EF4-FFF2-40B4-BE49-F238E27FC236}">
                <a16:creationId xmlns:a16="http://schemas.microsoft.com/office/drawing/2014/main" id="{0182FED1-9B05-AF85-E958-5AB8E1D10C54}"/>
              </a:ext>
            </a:extLst>
          </p:cNvPr>
          <p:cNvPicPr>
            <a:picLocks noChangeAspect="1"/>
          </p:cNvPicPr>
          <p:nvPr/>
        </p:nvPicPr>
        <p:blipFill>
          <a:blip r:embed="rId3" cstate="print">
            <a:alphaModFix amt="77000"/>
            <a:extLst>
              <a:ext uri="{28A0092B-C50C-407E-A947-70E740481C1C}">
                <a14:useLocalDpi xmlns:a14="http://schemas.microsoft.com/office/drawing/2010/main"/>
              </a:ext>
            </a:extLst>
          </a:blip>
          <a:srcRect/>
          <a:stretch/>
        </p:blipFill>
        <p:spPr>
          <a:xfrm>
            <a:off x="-282027" y="6153279"/>
            <a:ext cx="12756053" cy="755521"/>
          </a:xfrm>
          <a:prstGeom prst="rect">
            <a:avLst/>
          </a:prstGeom>
        </p:spPr>
      </p:pic>
      <p:pic>
        <p:nvPicPr>
          <p:cNvPr id="5" name="Picture 4" descr="A black background with white text&#10;&#10;AI-generated content may be incorrect.">
            <a:extLst>
              <a:ext uri="{FF2B5EF4-FFF2-40B4-BE49-F238E27FC236}">
                <a16:creationId xmlns:a16="http://schemas.microsoft.com/office/drawing/2014/main" id="{8E4E57D5-165E-3FB4-F28B-C8ACED2DCACC}"/>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4018887" y="6324470"/>
            <a:ext cx="1987996" cy="439822"/>
          </a:xfrm>
          <a:prstGeom prst="rect">
            <a:avLst/>
          </a:prstGeom>
        </p:spPr>
      </p:pic>
      <p:pic>
        <p:nvPicPr>
          <p:cNvPr id="6" name="Graphic 5">
            <a:extLst>
              <a:ext uri="{FF2B5EF4-FFF2-40B4-BE49-F238E27FC236}">
                <a16:creationId xmlns:a16="http://schemas.microsoft.com/office/drawing/2014/main" id="{A170FD2B-9FC4-C33F-4BA6-FC81C5307638}"/>
              </a:ext>
            </a:extLst>
          </p:cNvPr>
          <p:cNvPicPr>
            <a:picLocks noChangeAspect="1"/>
          </p:cNvPicPr>
          <p:nvPr/>
        </p:nvPicPr>
        <p:blipFill>
          <a:blip>
            <a:extLst>
              <a:ext uri="{96DAC541-7B7A-43D3-8B79-37D633B846F1}">
                <asvg:svgBlip xmlns:asvg="http://schemas.microsoft.com/office/drawing/2016/SVG/main" r:embed="rId5"/>
              </a:ext>
            </a:extLst>
          </a:blip>
          <a:stretch>
            <a:fillRect/>
          </a:stretch>
        </p:blipFill>
        <p:spPr>
          <a:xfrm>
            <a:off x="7197006" y="6283781"/>
            <a:ext cx="1659609" cy="521200"/>
          </a:xfrm>
          <a:prstGeom prst="rect">
            <a:avLst/>
          </a:prstGeom>
        </p:spPr>
      </p:pic>
      <p:pic>
        <p:nvPicPr>
          <p:cNvPr id="7" name="Picture 6" descr="A black and white logo&#10;&#10;AI-generated content may be incorrect.">
            <a:extLst>
              <a:ext uri="{FF2B5EF4-FFF2-40B4-BE49-F238E27FC236}">
                <a16:creationId xmlns:a16="http://schemas.microsoft.com/office/drawing/2014/main" id="{6089A668-13D2-D0EE-8690-6969A79E7E8B}"/>
              </a:ext>
            </a:extLst>
          </p:cNvPr>
          <p:cNvPicPr>
            <a:picLocks noChangeAspect="1"/>
          </p:cNvPicPr>
          <p:nvPr/>
        </p:nvPicPr>
        <p:blipFill>
          <a:blip r:embed="rId6" cstate="screen">
            <a:extLst>
              <a:ext uri="{28A0092B-C50C-407E-A947-70E740481C1C}">
                <a14:useLocalDpi xmlns:a14="http://schemas.microsoft.com/office/drawing/2010/main"/>
              </a:ext>
            </a:extLst>
          </a:blip>
          <a:stretch>
            <a:fillRect/>
          </a:stretch>
        </p:blipFill>
        <p:spPr>
          <a:xfrm>
            <a:off x="10046738" y="6318071"/>
            <a:ext cx="1659609" cy="452621"/>
          </a:xfrm>
          <a:prstGeom prst="rect">
            <a:avLst/>
          </a:prstGeom>
        </p:spPr>
      </p:pic>
      <p:pic>
        <p:nvPicPr>
          <p:cNvPr id="8" name="Picture 7" descr="A black and white logo&#10;&#10;AI-generated content may be incorrect.">
            <a:extLst>
              <a:ext uri="{FF2B5EF4-FFF2-40B4-BE49-F238E27FC236}">
                <a16:creationId xmlns:a16="http://schemas.microsoft.com/office/drawing/2014/main" id="{7630ED3A-7E1D-5ACC-71BF-BC9E0DBA179B}"/>
              </a:ext>
            </a:extLst>
          </p:cNvPr>
          <p:cNvPicPr>
            <a:picLocks noChangeAspect="1"/>
          </p:cNvPicPr>
          <p:nvPr/>
        </p:nvPicPr>
        <p:blipFill>
          <a:blip r:embed="rId7" cstate="screen">
            <a:extLst>
              <a:ext uri="{28A0092B-C50C-407E-A947-70E740481C1C}">
                <a14:useLocalDpi xmlns:a14="http://schemas.microsoft.com/office/drawing/2010/main"/>
              </a:ext>
            </a:extLst>
          </a:blip>
          <a:stretch>
            <a:fillRect/>
          </a:stretch>
        </p:blipFill>
        <p:spPr>
          <a:xfrm>
            <a:off x="88592" y="6079663"/>
            <a:ext cx="2740173" cy="755521"/>
          </a:xfrm>
          <a:prstGeom prst="rect">
            <a:avLst/>
          </a:prstGeom>
        </p:spPr>
      </p:pic>
      <p:sp>
        <p:nvSpPr>
          <p:cNvPr id="9" name="Rectangle 8">
            <a:extLst>
              <a:ext uri="{FF2B5EF4-FFF2-40B4-BE49-F238E27FC236}">
                <a16:creationId xmlns:a16="http://schemas.microsoft.com/office/drawing/2014/main" id="{F3593750-718A-046B-64AD-C3ABD1ED5F81}"/>
              </a:ext>
            </a:extLst>
          </p:cNvPr>
          <p:cNvSpPr/>
          <p:nvPr/>
        </p:nvSpPr>
        <p:spPr>
          <a:xfrm>
            <a:off x="1375185" y="1211570"/>
            <a:ext cx="8665285" cy="4203632"/>
          </a:xfrm>
          <a:prstGeom prst="rect">
            <a:avLst/>
          </a:prstGeom>
          <a:solidFill>
            <a:schemeClr val="tx2">
              <a:lumMod val="10000"/>
              <a:lumOff val="9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0" name="Rectangle 9">
            <a:extLst>
              <a:ext uri="{FF2B5EF4-FFF2-40B4-BE49-F238E27FC236}">
                <a16:creationId xmlns:a16="http://schemas.microsoft.com/office/drawing/2014/main" id="{C074418E-B4DF-34C3-5379-94E828FA71E9}"/>
              </a:ext>
            </a:extLst>
          </p:cNvPr>
          <p:cNvSpPr/>
          <p:nvPr/>
        </p:nvSpPr>
        <p:spPr>
          <a:xfrm>
            <a:off x="2947595" y="3104407"/>
            <a:ext cx="6519134" cy="2245113"/>
          </a:xfrm>
          <a:prstGeom prst="rect">
            <a:avLst/>
          </a:prstGeom>
          <a:solidFill>
            <a:srgbClr val="7030A0">
              <a:alpha val="0"/>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4" name="Rectangle 13">
            <a:extLst>
              <a:ext uri="{FF2B5EF4-FFF2-40B4-BE49-F238E27FC236}">
                <a16:creationId xmlns:a16="http://schemas.microsoft.com/office/drawing/2014/main" id="{4B6B6B30-725F-2CB7-C69D-E9F5CABD9546}"/>
              </a:ext>
            </a:extLst>
          </p:cNvPr>
          <p:cNvSpPr/>
          <p:nvPr/>
        </p:nvSpPr>
        <p:spPr>
          <a:xfrm>
            <a:off x="2945801" y="1916930"/>
            <a:ext cx="6052970" cy="2366037"/>
          </a:xfrm>
          <a:prstGeom prst="rect">
            <a:avLst/>
          </a:prstGeom>
          <a:solidFill>
            <a:srgbClr val="A02B93">
              <a:lumMod val="20000"/>
              <a:lumOff val="80000"/>
            </a:srgbClr>
          </a:solidFill>
          <a:ln w="12700" cap="flat" cmpd="sng" algn="ctr">
            <a:solidFill>
              <a:srgbClr val="156082">
                <a:shade val="15000"/>
              </a:srgbClr>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prstClr val="white"/>
              </a:solidFill>
              <a:effectLst/>
              <a:uLnTx/>
              <a:uFillTx/>
              <a:latin typeface="Aptos" panose="020B0004020202020204"/>
              <a:ea typeface="+mn-ea"/>
              <a:cs typeface="+mn-cs"/>
            </a:endParaRPr>
          </a:p>
        </p:txBody>
      </p:sp>
      <p:pic>
        <p:nvPicPr>
          <p:cNvPr id="11" name="Content Placeholder 3" descr="The Field of the Cloth of Gold">
            <a:extLst>
              <a:ext uri="{FF2B5EF4-FFF2-40B4-BE49-F238E27FC236}">
                <a16:creationId xmlns:a16="http://schemas.microsoft.com/office/drawing/2014/main" id="{45BB4595-4BAD-CEAA-59DC-80253F5121A9}"/>
              </a:ext>
            </a:extLst>
          </p:cNvPr>
          <p:cNvPicPr>
            <a:picLocks noChangeAspect="1"/>
          </p:cNvPicPr>
          <p:nvPr/>
        </p:nvPicPr>
        <p:blipFill>
          <a:blip r:embed="rId8" cstate="screen">
            <a:extLst>
              <a:ext uri="{28A0092B-C50C-407E-A947-70E740481C1C}">
                <a14:useLocalDpi xmlns:a14="http://schemas.microsoft.com/office/drawing/2010/main"/>
              </a:ext>
            </a:extLst>
          </a:blip>
          <a:srcRect/>
          <a:stretch/>
        </p:blipFill>
        <p:spPr>
          <a:xfrm>
            <a:off x="4766625" y="2551053"/>
            <a:ext cx="2483038" cy="1339839"/>
          </a:xfrm>
          <a:prstGeom prst="rect">
            <a:avLst/>
          </a:prstGeom>
        </p:spPr>
      </p:pic>
      <p:sp>
        <p:nvSpPr>
          <p:cNvPr id="12" name="TextBox 11">
            <a:extLst>
              <a:ext uri="{FF2B5EF4-FFF2-40B4-BE49-F238E27FC236}">
                <a16:creationId xmlns:a16="http://schemas.microsoft.com/office/drawing/2014/main" id="{F9222A96-C67C-4292-3370-1B0CAB737FFB}"/>
              </a:ext>
            </a:extLst>
          </p:cNvPr>
          <p:cNvSpPr txBox="1"/>
          <p:nvPr/>
        </p:nvSpPr>
        <p:spPr>
          <a:xfrm>
            <a:off x="1369749" y="1215951"/>
            <a:ext cx="8680077" cy="677108"/>
          </a:xfrm>
          <a:prstGeom prst="rect">
            <a:avLst/>
          </a:prstGeom>
          <a:noFill/>
        </p:spPr>
        <p:txBody>
          <a:bodyPr wrap="square" lIns="91440" tIns="45720" rIns="91440" bIns="45720" rtlCol="0" anchor="t">
            <a:spAutoFit/>
          </a:bodyPr>
          <a:lstStyle/>
          <a:p>
            <a:pPr algn="ctr"/>
            <a:r>
              <a:rPr lang="en-US" sz="2000">
                <a:latin typeface="Calibri"/>
                <a:ea typeface="Calibri"/>
                <a:cs typeface="+mn-lt"/>
              </a:rPr>
              <a:t>How do the other sources deepen our understanding of the event?</a:t>
            </a:r>
            <a:endParaRPr lang="en-US" sz="2000">
              <a:latin typeface="Calibri"/>
              <a:ea typeface="Calibri"/>
              <a:cs typeface="Calibri" panose="020F0502020204030204"/>
            </a:endParaRPr>
          </a:p>
          <a:p>
            <a:endParaRPr lang="en-GB">
              <a:latin typeface="Source Sans Pro" panose="020B0503030403020204" pitchFamily="34" charset="0"/>
              <a:ea typeface="Source Sans Pro" panose="020B0503030403020204" pitchFamily="34" charset="0"/>
            </a:endParaRPr>
          </a:p>
        </p:txBody>
      </p:sp>
      <p:sp>
        <p:nvSpPr>
          <p:cNvPr id="13" name="TextBox 12">
            <a:extLst>
              <a:ext uri="{FF2B5EF4-FFF2-40B4-BE49-F238E27FC236}">
                <a16:creationId xmlns:a16="http://schemas.microsoft.com/office/drawing/2014/main" id="{A23C302B-3724-3C8D-A8AD-6E0D80E97D3B}"/>
              </a:ext>
            </a:extLst>
          </p:cNvPr>
          <p:cNvSpPr txBox="1"/>
          <p:nvPr/>
        </p:nvSpPr>
        <p:spPr>
          <a:xfrm>
            <a:off x="2680895" y="1891531"/>
            <a:ext cx="6569934" cy="400110"/>
          </a:xfrm>
          <a:prstGeom prst="rect">
            <a:avLst/>
          </a:prstGeom>
          <a:noFill/>
        </p:spPr>
        <p:txBody>
          <a:bodyPr wrap="square" lIns="91440" tIns="45720" rIns="91440" bIns="45720" rtlCol="0" anchor="t">
            <a:spAutoFit/>
          </a:bodyPr>
          <a:lstStyle/>
          <a:p>
            <a:pPr algn="ctr"/>
            <a:r>
              <a:rPr lang="en-US" sz="2000">
                <a:latin typeface="Calibri"/>
                <a:ea typeface="Calibri"/>
                <a:cs typeface="+mn-lt"/>
              </a:rPr>
              <a:t>What does this tell us about the Field of the Cloth of Gold?</a:t>
            </a:r>
            <a:endParaRPr lang="en-GB" sz="2000">
              <a:latin typeface="Calibri"/>
              <a:ea typeface="Calibri"/>
              <a:cs typeface="Calibri"/>
            </a:endParaRPr>
          </a:p>
        </p:txBody>
      </p:sp>
    </p:spTree>
    <p:extLst>
      <p:ext uri="{BB962C8B-B14F-4D97-AF65-F5344CB8AC3E}">
        <p14:creationId xmlns:p14="http://schemas.microsoft.com/office/powerpoint/2010/main" val="2935766107"/>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showMasterSp="0">
  <p:cSld>
    <p:spTree>
      <p:nvGrpSpPr>
        <p:cNvPr id="1" name="">
          <a:extLst>
            <a:ext uri="{FF2B5EF4-FFF2-40B4-BE49-F238E27FC236}">
              <a16:creationId xmlns:a16="http://schemas.microsoft.com/office/drawing/2014/main" id="{B27F5FB8-A729-5F36-4516-766323A6CD3F}"/>
            </a:ext>
          </a:extLst>
        </p:cNvPr>
        <p:cNvGrpSpPr/>
        <p:nvPr/>
      </p:nvGrpSpPr>
      <p:grpSpPr>
        <a:xfrm>
          <a:off x="0" y="0"/>
          <a:ext cx="0" cy="0"/>
          <a:chOff x="0" y="0"/>
          <a:chExt cx="0" cy="0"/>
        </a:xfrm>
      </p:grpSpPr>
      <p:sp>
        <p:nvSpPr>
          <p:cNvPr id="2" name="Text Placeholder 1">
            <a:extLst>
              <a:ext uri="{FF2B5EF4-FFF2-40B4-BE49-F238E27FC236}">
                <a16:creationId xmlns:a16="http://schemas.microsoft.com/office/drawing/2014/main" id="{F9A72DB0-6EF9-8D2F-F08D-3DBB71AF282B}"/>
              </a:ext>
            </a:extLst>
          </p:cNvPr>
          <p:cNvSpPr>
            <a:spLocks noGrp="1"/>
          </p:cNvSpPr>
          <p:nvPr>
            <p:ph type="body" sz="quarter" idx="11"/>
          </p:nvPr>
        </p:nvSpPr>
        <p:spPr>
          <a:xfrm>
            <a:off x="574164" y="538245"/>
            <a:ext cx="10980191" cy="667743"/>
          </a:xfrm>
        </p:spPr>
        <p:txBody>
          <a:bodyPr/>
          <a:lstStyle/>
          <a:p>
            <a:r>
              <a:rPr lang="en-GB" b="1">
                <a:solidFill>
                  <a:srgbClr val="8E2B25"/>
                </a:solidFill>
                <a:latin typeface="Calibri"/>
                <a:ea typeface="Calibri"/>
                <a:cs typeface="Calibri"/>
              </a:rPr>
              <a:t>ACTIVITY 2:</a:t>
            </a:r>
          </a:p>
        </p:txBody>
      </p:sp>
      <p:sp>
        <p:nvSpPr>
          <p:cNvPr id="3" name="Text Placeholder 2">
            <a:extLst>
              <a:ext uri="{FF2B5EF4-FFF2-40B4-BE49-F238E27FC236}">
                <a16:creationId xmlns:a16="http://schemas.microsoft.com/office/drawing/2014/main" id="{EAA1579E-992B-EC25-C0BB-7A550F39D810}"/>
              </a:ext>
            </a:extLst>
          </p:cNvPr>
          <p:cNvSpPr>
            <a:spLocks noGrp="1"/>
          </p:cNvSpPr>
          <p:nvPr>
            <p:ph type="body" sz="quarter" idx="12"/>
          </p:nvPr>
        </p:nvSpPr>
        <p:spPr>
          <a:xfrm>
            <a:off x="3432399" y="534441"/>
            <a:ext cx="8122691" cy="935408"/>
          </a:xfrm>
        </p:spPr>
        <p:txBody>
          <a:bodyPr/>
          <a:lstStyle/>
          <a:p>
            <a:pPr algn="ctr"/>
            <a:r>
              <a:rPr lang="en-GB" sz="2000">
                <a:solidFill>
                  <a:schemeClr val="tx1">
                    <a:lumMod val="75000"/>
                    <a:lumOff val="25000"/>
                  </a:schemeClr>
                </a:solidFill>
                <a:latin typeface="Calibri"/>
                <a:ea typeface="Calibri"/>
                <a:cs typeface="Calibri"/>
              </a:rPr>
              <a:t>What does this painting tell us about the Field of the Cloth of Gold?</a:t>
            </a:r>
            <a:br>
              <a:rPr lang="en-GB" sz="2000" dirty="0">
                <a:latin typeface="Calibri"/>
                <a:ea typeface="Calibri"/>
                <a:cs typeface="Calibri"/>
              </a:rPr>
            </a:br>
            <a:r>
              <a:rPr lang="en-GB" sz="2000">
                <a:solidFill>
                  <a:schemeClr val="tx1">
                    <a:lumMod val="75000"/>
                    <a:lumOff val="25000"/>
                  </a:schemeClr>
                </a:solidFill>
                <a:latin typeface="Calibri"/>
                <a:ea typeface="Calibri"/>
                <a:cs typeface="Calibri"/>
              </a:rPr>
              <a:t>Work in your groups to complete the first box on the inference diagram.</a:t>
            </a:r>
            <a:endParaRPr lang="en-US"/>
          </a:p>
          <a:p>
            <a:endParaRPr lang="en-GB" sz="2000">
              <a:solidFill>
                <a:schemeClr val="tx1">
                  <a:lumMod val="75000"/>
                  <a:lumOff val="25000"/>
                </a:schemeClr>
              </a:solidFill>
            </a:endParaRPr>
          </a:p>
        </p:txBody>
      </p:sp>
      <p:pic>
        <p:nvPicPr>
          <p:cNvPr id="4" name="Picture 3" descr="A painting of a castle&#10;&#10;AI-generated content may be incorrect.">
            <a:extLst>
              <a:ext uri="{FF2B5EF4-FFF2-40B4-BE49-F238E27FC236}">
                <a16:creationId xmlns:a16="http://schemas.microsoft.com/office/drawing/2014/main" id="{23FFDCCC-3A93-4D35-F84E-79992AF5D260}"/>
              </a:ext>
            </a:extLst>
          </p:cNvPr>
          <p:cNvPicPr>
            <a:picLocks noChangeAspect="1"/>
          </p:cNvPicPr>
          <p:nvPr/>
        </p:nvPicPr>
        <p:blipFill>
          <a:blip r:embed="rId3" cstate="print">
            <a:alphaModFix amt="77000"/>
            <a:extLst>
              <a:ext uri="{28A0092B-C50C-407E-A947-70E740481C1C}">
                <a14:useLocalDpi xmlns:a14="http://schemas.microsoft.com/office/drawing/2010/main"/>
              </a:ext>
            </a:extLst>
          </a:blip>
          <a:srcRect/>
          <a:stretch/>
        </p:blipFill>
        <p:spPr>
          <a:xfrm>
            <a:off x="-282027" y="6153279"/>
            <a:ext cx="12756053" cy="755521"/>
          </a:xfrm>
          <a:prstGeom prst="rect">
            <a:avLst/>
          </a:prstGeom>
        </p:spPr>
      </p:pic>
      <p:pic>
        <p:nvPicPr>
          <p:cNvPr id="5" name="Picture 4" descr="A black background with white text&#10;&#10;AI-generated content may be incorrect.">
            <a:extLst>
              <a:ext uri="{FF2B5EF4-FFF2-40B4-BE49-F238E27FC236}">
                <a16:creationId xmlns:a16="http://schemas.microsoft.com/office/drawing/2014/main" id="{EA0E35D6-6E06-7920-3FE0-4DE64B08566E}"/>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4018887" y="6324470"/>
            <a:ext cx="1987996" cy="439822"/>
          </a:xfrm>
          <a:prstGeom prst="rect">
            <a:avLst/>
          </a:prstGeom>
        </p:spPr>
      </p:pic>
      <p:pic>
        <p:nvPicPr>
          <p:cNvPr id="6" name="Graphic 5">
            <a:extLst>
              <a:ext uri="{FF2B5EF4-FFF2-40B4-BE49-F238E27FC236}">
                <a16:creationId xmlns:a16="http://schemas.microsoft.com/office/drawing/2014/main" id="{2A71C548-312B-F4C2-D426-50796A2F2E23}"/>
              </a:ext>
            </a:extLst>
          </p:cNvPr>
          <p:cNvPicPr>
            <a:picLocks noChangeAspect="1"/>
          </p:cNvPicPr>
          <p:nvPr/>
        </p:nvPicPr>
        <p:blipFill>
          <a:blip>
            <a:extLst>
              <a:ext uri="{96DAC541-7B7A-43D3-8B79-37D633B846F1}">
                <asvg:svgBlip xmlns:asvg="http://schemas.microsoft.com/office/drawing/2016/SVG/main" r:embed="rId5"/>
              </a:ext>
            </a:extLst>
          </a:blip>
          <a:stretch>
            <a:fillRect/>
          </a:stretch>
        </p:blipFill>
        <p:spPr>
          <a:xfrm>
            <a:off x="7197006" y="6283781"/>
            <a:ext cx="1659609" cy="521200"/>
          </a:xfrm>
          <a:prstGeom prst="rect">
            <a:avLst/>
          </a:prstGeom>
        </p:spPr>
      </p:pic>
      <p:pic>
        <p:nvPicPr>
          <p:cNvPr id="7" name="Picture 6" descr="A black and white logo&#10;&#10;AI-generated content may be incorrect.">
            <a:extLst>
              <a:ext uri="{FF2B5EF4-FFF2-40B4-BE49-F238E27FC236}">
                <a16:creationId xmlns:a16="http://schemas.microsoft.com/office/drawing/2014/main" id="{A326CB94-D86D-9D2A-0E3A-030DB5F62C5E}"/>
              </a:ext>
            </a:extLst>
          </p:cNvPr>
          <p:cNvPicPr>
            <a:picLocks noChangeAspect="1"/>
          </p:cNvPicPr>
          <p:nvPr/>
        </p:nvPicPr>
        <p:blipFill>
          <a:blip r:embed="rId6" cstate="screen">
            <a:extLst>
              <a:ext uri="{28A0092B-C50C-407E-A947-70E740481C1C}">
                <a14:useLocalDpi xmlns:a14="http://schemas.microsoft.com/office/drawing/2010/main"/>
              </a:ext>
            </a:extLst>
          </a:blip>
          <a:stretch>
            <a:fillRect/>
          </a:stretch>
        </p:blipFill>
        <p:spPr>
          <a:xfrm>
            <a:off x="10046738" y="6318071"/>
            <a:ext cx="1659609" cy="452621"/>
          </a:xfrm>
          <a:prstGeom prst="rect">
            <a:avLst/>
          </a:prstGeom>
        </p:spPr>
      </p:pic>
      <p:pic>
        <p:nvPicPr>
          <p:cNvPr id="8" name="Picture 7" descr="A black and white logo&#10;&#10;AI-generated content may be incorrect.">
            <a:extLst>
              <a:ext uri="{FF2B5EF4-FFF2-40B4-BE49-F238E27FC236}">
                <a16:creationId xmlns:a16="http://schemas.microsoft.com/office/drawing/2014/main" id="{5F153DC9-A1B3-482A-1F3B-8EB158837BE9}"/>
              </a:ext>
            </a:extLst>
          </p:cNvPr>
          <p:cNvPicPr>
            <a:picLocks noChangeAspect="1"/>
          </p:cNvPicPr>
          <p:nvPr/>
        </p:nvPicPr>
        <p:blipFill>
          <a:blip r:embed="rId7" cstate="screen">
            <a:extLst>
              <a:ext uri="{28A0092B-C50C-407E-A947-70E740481C1C}">
                <a14:useLocalDpi xmlns:a14="http://schemas.microsoft.com/office/drawing/2010/main"/>
              </a:ext>
            </a:extLst>
          </a:blip>
          <a:stretch>
            <a:fillRect/>
          </a:stretch>
        </p:blipFill>
        <p:spPr>
          <a:xfrm>
            <a:off x="88592" y="6079663"/>
            <a:ext cx="2740173" cy="755521"/>
          </a:xfrm>
          <a:prstGeom prst="rect">
            <a:avLst/>
          </a:prstGeom>
        </p:spPr>
      </p:pic>
      <p:sp>
        <p:nvSpPr>
          <p:cNvPr id="11" name="TextBox 10">
            <a:extLst>
              <a:ext uri="{FF2B5EF4-FFF2-40B4-BE49-F238E27FC236}">
                <a16:creationId xmlns:a16="http://schemas.microsoft.com/office/drawing/2014/main" id="{1CEF151F-1BBB-8BBD-FE65-F95475EF40C1}"/>
              </a:ext>
            </a:extLst>
          </p:cNvPr>
          <p:cNvSpPr txBox="1"/>
          <p:nvPr/>
        </p:nvSpPr>
        <p:spPr>
          <a:xfrm>
            <a:off x="5541818" y="5434305"/>
            <a:ext cx="6382326" cy="261610"/>
          </a:xfrm>
          <a:prstGeom prst="rect">
            <a:avLst/>
          </a:prstGeom>
          <a:noFill/>
        </p:spPr>
        <p:txBody>
          <a:bodyPr wrap="square">
            <a:spAutoFit/>
          </a:bodyPr>
          <a:lstStyle/>
          <a:p>
            <a:pPr marL="0" indent="0">
              <a:buNone/>
            </a:pPr>
            <a:r>
              <a:rPr lang="en-US" sz="1100" i="1">
                <a:solidFill>
                  <a:schemeClr val="bg1"/>
                </a:solidFill>
                <a:latin typeface="Source Sans Pro" panose="020B0503030403020204" pitchFamily="34" charset="0"/>
                <a:ea typeface="Source Sans Pro" panose="020B0503030403020204" pitchFamily="34" charset="0"/>
                <a:cs typeface="Open Sans"/>
              </a:rPr>
              <a:t>© </a:t>
            </a:r>
            <a:r>
              <a:rPr lang="en-US" sz="1100">
                <a:solidFill>
                  <a:schemeClr val="bg1"/>
                </a:solidFill>
                <a:latin typeface="Source Sans Pro" panose="020B0503030403020204" pitchFamily="34" charset="0"/>
                <a:ea typeface="Source Sans Pro" panose="020B0503030403020204" pitchFamily="34" charset="0"/>
              </a:rPr>
              <a:t>Royal Collections Trust, currently on display at Hampton Court Palace.</a:t>
            </a:r>
            <a:endParaRPr lang="en-US" sz="1100" i="1">
              <a:solidFill>
                <a:schemeClr val="bg1"/>
              </a:solidFill>
              <a:latin typeface="Source Sans Pro" panose="020B0503030403020204" pitchFamily="34" charset="0"/>
              <a:ea typeface="Source Sans Pro" panose="020B0503030403020204" pitchFamily="34" charset="0"/>
            </a:endParaRPr>
          </a:p>
        </p:txBody>
      </p:sp>
      <p:pic>
        <p:nvPicPr>
          <p:cNvPr id="10" name="Content Placeholder 3">
            <a:extLst>
              <a:ext uri="{FF2B5EF4-FFF2-40B4-BE49-F238E27FC236}">
                <a16:creationId xmlns:a16="http://schemas.microsoft.com/office/drawing/2014/main" id="{D2AB501E-9D5E-1A57-B0F8-7F1A54C5C7B7}"/>
              </a:ext>
            </a:extLst>
          </p:cNvPr>
          <p:cNvPicPr>
            <a:picLocks noChangeAspect="1"/>
          </p:cNvPicPr>
          <p:nvPr/>
        </p:nvPicPr>
        <p:blipFill>
          <a:blip r:embed="rId8" cstate="screen">
            <a:extLst>
              <a:ext uri="{28A0092B-C50C-407E-A947-70E740481C1C}">
                <a14:useLocalDpi xmlns:a14="http://schemas.microsoft.com/office/drawing/2010/main"/>
              </a:ext>
            </a:extLst>
          </a:blip>
          <a:srcRect t="-262" b="-252"/>
          <a:stretch/>
        </p:blipFill>
        <p:spPr>
          <a:xfrm>
            <a:off x="1458678" y="1469557"/>
            <a:ext cx="9295482" cy="4476337"/>
          </a:xfrm>
          <a:prstGeom prst="rect">
            <a:avLst/>
          </a:prstGeom>
        </p:spPr>
      </p:pic>
      <p:sp>
        <p:nvSpPr>
          <p:cNvPr id="12" name="TextBox 11">
            <a:extLst>
              <a:ext uri="{FF2B5EF4-FFF2-40B4-BE49-F238E27FC236}">
                <a16:creationId xmlns:a16="http://schemas.microsoft.com/office/drawing/2014/main" id="{90C72ED4-7BD8-4ED9-C5A3-933639F58B88}"/>
              </a:ext>
            </a:extLst>
          </p:cNvPr>
          <p:cNvSpPr txBox="1"/>
          <p:nvPr/>
        </p:nvSpPr>
        <p:spPr>
          <a:xfrm>
            <a:off x="3903046" y="5706828"/>
            <a:ext cx="6382326" cy="261610"/>
          </a:xfrm>
          <a:prstGeom prst="rect">
            <a:avLst/>
          </a:prstGeom>
          <a:noFill/>
        </p:spPr>
        <p:txBody>
          <a:bodyPr wrap="square" lIns="91440" tIns="45720" rIns="91440" bIns="45720" anchor="t">
            <a:spAutoFit/>
          </a:bodyPr>
          <a:lstStyle/>
          <a:p>
            <a:pPr marL="0" indent="0" algn="r">
              <a:buNone/>
            </a:pPr>
            <a:r>
              <a:rPr lang="en-US" sz="1100" i="1">
                <a:solidFill>
                  <a:schemeClr val="bg1"/>
                </a:solidFill>
                <a:latin typeface="Calibri"/>
                <a:ea typeface="Calibri"/>
                <a:cs typeface="Calibri"/>
              </a:rPr>
              <a:t>© Royal Collections Trust, currently on display at Hampton Court Palace</a:t>
            </a:r>
          </a:p>
        </p:txBody>
      </p:sp>
    </p:spTree>
    <p:extLst>
      <p:ext uri="{BB962C8B-B14F-4D97-AF65-F5344CB8AC3E}">
        <p14:creationId xmlns:p14="http://schemas.microsoft.com/office/powerpoint/2010/main" val="3515802100"/>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showMasterSp="0">
  <p:cSld>
    <p:spTree>
      <p:nvGrpSpPr>
        <p:cNvPr id="1" name="">
          <a:extLst>
            <a:ext uri="{FF2B5EF4-FFF2-40B4-BE49-F238E27FC236}">
              <a16:creationId xmlns:a16="http://schemas.microsoft.com/office/drawing/2014/main" id="{B85EF75F-9D5B-8ACE-E103-B4787186D90F}"/>
            </a:ext>
          </a:extLst>
        </p:cNvPr>
        <p:cNvGrpSpPr/>
        <p:nvPr/>
      </p:nvGrpSpPr>
      <p:grpSpPr>
        <a:xfrm>
          <a:off x="0" y="0"/>
          <a:ext cx="0" cy="0"/>
          <a:chOff x="0" y="0"/>
          <a:chExt cx="0" cy="0"/>
        </a:xfrm>
      </p:grpSpPr>
      <p:sp>
        <p:nvSpPr>
          <p:cNvPr id="2" name="Text Placeholder 1">
            <a:extLst>
              <a:ext uri="{FF2B5EF4-FFF2-40B4-BE49-F238E27FC236}">
                <a16:creationId xmlns:a16="http://schemas.microsoft.com/office/drawing/2014/main" id="{9D110C6F-81E7-5045-AA76-B6179032D8C0}"/>
              </a:ext>
            </a:extLst>
          </p:cNvPr>
          <p:cNvSpPr>
            <a:spLocks noGrp="1"/>
          </p:cNvSpPr>
          <p:nvPr>
            <p:ph type="body" sz="quarter" idx="11"/>
          </p:nvPr>
        </p:nvSpPr>
        <p:spPr>
          <a:xfrm>
            <a:off x="737744" y="651466"/>
            <a:ext cx="6384960" cy="690154"/>
          </a:xfrm>
        </p:spPr>
        <p:txBody>
          <a:bodyPr/>
          <a:lstStyle/>
          <a:p>
            <a:pPr algn="ctr"/>
            <a:r>
              <a:rPr lang="en-GB" b="1">
                <a:solidFill>
                  <a:srgbClr val="8E2B25"/>
                </a:solidFill>
                <a:latin typeface="Calibri"/>
                <a:ea typeface="Calibri"/>
                <a:cs typeface="Calibri"/>
              </a:rPr>
              <a:t>Did you spot…</a:t>
            </a:r>
            <a:endParaRPr lang="en-US"/>
          </a:p>
        </p:txBody>
      </p:sp>
      <p:sp>
        <p:nvSpPr>
          <p:cNvPr id="3" name="Text Placeholder 2">
            <a:extLst>
              <a:ext uri="{FF2B5EF4-FFF2-40B4-BE49-F238E27FC236}">
                <a16:creationId xmlns:a16="http://schemas.microsoft.com/office/drawing/2014/main" id="{9C984014-1984-C818-31EA-330BAE50B129}"/>
              </a:ext>
            </a:extLst>
          </p:cNvPr>
          <p:cNvSpPr>
            <a:spLocks noGrp="1"/>
          </p:cNvSpPr>
          <p:nvPr>
            <p:ph type="body" sz="quarter" idx="12"/>
          </p:nvPr>
        </p:nvSpPr>
        <p:spPr>
          <a:xfrm>
            <a:off x="737745" y="1681779"/>
            <a:ext cx="6383491" cy="3962226"/>
          </a:xfrm>
        </p:spPr>
        <p:txBody>
          <a:bodyPr/>
          <a:lstStyle/>
          <a:p>
            <a:pPr marL="342900" indent="-342900">
              <a:buFont typeface="Arial" panose="020B0604020202020204" pitchFamily="34" charset="0"/>
              <a:buChar char="•"/>
            </a:pPr>
            <a:r>
              <a:rPr lang="en-GB" sz="2300" dirty="0">
                <a:solidFill>
                  <a:schemeClr val="tx1">
                    <a:lumMod val="75000"/>
                    <a:lumOff val="25000"/>
                  </a:schemeClr>
                </a:solidFill>
                <a:latin typeface="Calibri"/>
                <a:ea typeface="Calibri"/>
                <a:cs typeface="Calibri"/>
              </a:rPr>
              <a:t>the temporary palace made out of canvas and painted with artificial masonry?</a:t>
            </a:r>
            <a:br>
              <a:rPr lang="en-GB" sz="2300" dirty="0">
                <a:latin typeface="Calibri"/>
                <a:ea typeface="Calibri"/>
                <a:cs typeface="Calibri"/>
              </a:rPr>
            </a:br>
            <a:endParaRPr lang="en-GB" sz="2300" dirty="0">
              <a:solidFill>
                <a:schemeClr val="tx1">
                  <a:lumMod val="75000"/>
                  <a:lumOff val="25000"/>
                </a:schemeClr>
              </a:solidFill>
              <a:latin typeface="Calibri"/>
              <a:ea typeface="Calibri"/>
              <a:cs typeface="Calibri"/>
            </a:endParaRPr>
          </a:p>
          <a:p>
            <a:pPr marL="342900" indent="-342900">
              <a:buFont typeface="Arial" panose="020B0604020202020204" pitchFamily="34" charset="0"/>
              <a:buChar char="•"/>
            </a:pPr>
            <a:r>
              <a:rPr lang="en-GB" sz="2300" dirty="0">
                <a:solidFill>
                  <a:schemeClr val="tx1">
                    <a:lumMod val="75000"/>
                    <a:lumOff val="25000"/>
                  </a:schemeClr>
                </a:solidFill>
                <a:latin typeface="Calibri"/>
                <a:ea typeface="Calibri"/>
                <a:cs typeface="Calibri"/>
              </a:rPr>
              <a:t>Henry VIII riding his horse alongside his Chief Minister, Wolsey? </a:t>
            </a:r>
            <a:br>
              <a:rPr lang="en-GB" sz="2300" dirty="0">
                <a:latin typeface="Calibri"/>
                <a:ea typeface="Calibri"/>
                <a:cs typeface="Calibri"/>
              </a:rPr>
            </a:br>
            <a:endParaRPr lang="en-GB" sz="2300">
              <a:solidFill>
                <a:schemeClr val="tx1">
                  <a:lumMod val="75000"/>
                  <a:lumOff val="25000"/>
                </a:schemeClr>
              </a:solidFill>
              <a:latin typeface="Calibri"/>
              <a:ea typeface="Calibri"/>
              <a:cs typeface="Calibri"/>
            </a:endParaRPr>
          </a:p>
          <a:p>
            <a:pPr marL="342900" indent="-342900">
              <a:buFont typeface="Arial" panose="020B0604020202020204" pitchFamily="34" charset="0"/>
              <a:buChar char="•"/>
            </a:pPr>
            <a:r>
              <a:rPr lang="en-GB" sz="2300">
                <a:solidFill>
                  <a:schemeClr val="tx1">
                    <a:lumMod val="75000"/>
                    <a:lumOff val="25000"/>
                  </a:schemeClr>
                </a:solidFill>
                <a:latin typeface="Calibri"/>
                <a:ea typeface="Calibri"/>
                <a:cs typeface="Calibri"/>
              </a:rPr>
              <a:t>the Dukes of Norfolk and Suffolk riding behind </a:t>
            </a:r>
            <a:r>
              <a:rPr lang="en-GB" sz="2300" dirty="0">
                <a:solidFill>
                  <a:schemeClr val="tx1">
                    <a:lumMod val="75000"/>
                    <a:lumOff val="25000"/>
                  </a:schemeClr>
                </a:solidFill>
                <a:latin typeface="Calibri"/>
                <a:ea typeface="Calibri"/>
                <a:cs typeface="Calibri"/>
              </a:rPr>
              <a:t>the King and Wolsey? </a:t>
            </a:r>
            <a:br>
              <a:rPr lang="en-GB" sz="2300" dirty="0">
                <a:latin typeface="Calibri"/>
                <a:ea typeface="Calibri"/>
                <a:cs typeface="Calibri"/>
              </a:rPr>
            </a:br>
            <a:endParaRPr lang="en-GB" sz="2300">
              <a:solidFill>
                <a:schemeClr val="tx1">
                  <a:lumMod val="75000"/>
                  <a:lumOff val="25000"/>
                </a:schemeClr>
              </a:solidFill>
              <a:latin typeface="Calibri"/>
              <a:ea typeface="Calibri"/>
              <a:cs typeface="Calibri"/>
            </a:endParaRPr>
          </a:p>
          <a:p>
            <a:pPr marL="342900" indent="-342900">
              <a:buFont typeface="Arial" panose="020B0604020202020204" pitchFamily="34" charset="0"/>
              <a:buChar char="•"/>
            </a:pPr>
            <a:r>
              <a:rPr lang="en-GB" sz="2300">
                <a:solidFill>
                  <a:schemeClr val="tx1">
                    <a:lumMod val="75000"/>
                    <a:lumOff val="25000"/>
                  </a:schemeClr>
                </a:solidFill>
                <a:latin typeface="Calibri"/>
                <a:ea typeface="Calibri"/>
                <a:cs typeface="Calibri"/>
              </a:rPr>
              <a:t>the castle giving a burst of cannon fire as a </a:t>
            </a:r>
            <a:r>
              <a:rPr lang="en-GB" sz="2300" dirty="0">
                <a:solidFill>
                  <a:schemeClr val="tx1">
                    <a:lumMod val="75000"/>
                    <a:lumOff val="25000"/>
                  </a:schemeClr>
                </a:solidFill>
                <a:latin typeface="Calibri"/>
                <a:ea typeface="Calibri"/>
                <a:cs typeface="Calibri"/>
              </a:rPr>
              <a:t>royal salute, scaring the swans on the water? </a:t>
            </a:r>
          </a:p>
        </p:txBody>
      </p:sp>
      <p:pic>
        <p:nvPicPr>
          <p:cNvPr id="4" name="Picture 3" descr="A painting of a castle&#10;&#10;AI-generated content may be incorrect.">
            <a:extLst>
              <a:ext uri="{FF2B5EF4-FFF2-40B4-BE49-F238E27FC236}">
                <a16:creationId xmlns:a16="http://schemas.microsoft.com/office/drawing/2014/main" id="{893777D9-65A6-DEFE-DF3D-3541D164A244}"/>
              </a:ext>
            </a:extLst>
          </p:cNvPr>
          <p:cNvPicPr>
            <a:picLocks noChangeAspect="1"/>
          </p:cNvPicPr>
          <p:nvPr/>
        </p:nvPicPr>
        <p:blipFill>
          <a:blip r:embed="rId3" cstate="print">
            <a:alphaModFix amt="77000"/>
            <a:extLst>
              <a:ext uri="{28A0092B-C50C-407E-A947-70E740481C1C}">
                <a14:useLocalDpi xmlns:a14="http://schemas.microsoft.com/office/drawing/2010/main"/>
              </a:ext>
            </a:extLst>
          </a:blip>
          <a:srcRect/>
          <a:stretch/>
        </p:blipFill>
        <p:spPr>
          <a:xfrm>
            <a:off x="-282027" y="6153279"/>
            <a:ext cx="12756053" cy="755521"/>
          </a:xfrm>
          <a:prstGeom prst="rect">
            <a:avLst/>
          </a:prstGeom>
        </p:spPr>
      </p:pic>
      <p:pic>
        <p:nvPicPr>
          <p:cNvPr id="5" name="Picture 4" descr="A black background with white text&#10;&#10;AI-generated content may be incorrect.">
            <a:extLst>
              <a:ext uri="{FF2B5EF4-FFF2-40B4-BE49-F238E27FC236}">
                <a16:creationId xmlns:a16="http://schemas.microsoft.com/office/drawing/2014/main" id="{AAEC007F-0743-3B5C-F9CF-2F4B66640677}"/>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4018887" y="6324470"/>
            <a:ext cx="1987996" cy="439822"/>
          </a:xfrm>
          <a:prstGeom prst="rect">
            <a:avLst/>
          </a:prstGeom>
        </p:spPr>
      </p:pic>
      <p:pic>
        <p:nvPicPr>
          <p:cNvPr id="6" name="Graphic 5">
            <a:extLst>
              <a:ext uri="{FF2B5EF4-FFF2-40B4-BE49-F238E27FC236}">
                <a16:creationId xmlns:a16="http://schemas.microsoft.com/office/drawing/2014/main" id="{A70CF18D-C3D6-1B6D-117B-0AEC2FFD3D22}"/>
              </a:ext>
            </a:extLst>
          </p:cNvPr>
          <p:cNvPicPr>
            <a:picLocks noChangeAspect="1"/>
          </p:cNvPicPr>
          <p:nvPr/>
        </p:nvPicPr>
        <p:blipFill>
          <a:blip>
            <a:extLst>
              <a:ext uri="{96DAC541-7B7A-43D3-8B79-37D633B846F1}">
                <asvg:svgBlip xmlns:asvg="http://schemas.microsoft.com/office/drawing/2016/SVG/main" r:embed="rId5"/>
              </a:ext>
            </a:extLst>
          </a:blip>
          <a:stretch>
            <a:fillRect/>
          </a:stretch>
        </p:blipFill>
        <p:spPr>
          <a:xfrm>
            <a:off x="7197006" y="6283781"/>
            <a:ext cx="1659609" cy="521200"/>
          </a:xfrm>
          <a:prstGeom prst="rect">
            <a:avLst/>
          </a:prstGeom>
        </p:spPr>
      </p:pic>
      <p:pic>
        <p:nvPicPr>
          <p:cNvPr id="7" name="Picture 6" descr="A black and white logo&#10;&#10;AI-generated content may be incorrect.">
            <a:extLst>
              <a:ext uri="{FF2B5EF4-FFF2-40B4-BE49-F238E27FC236}">
                <a16:creationId xmlns:a16="http://schemas.microsoft.com/office/drawing/2014/main" id="{F1F8BA57-6834-99E6-6711-0494DAF229E2}"/>
              </a:ext>
            </a:extLst>
          </p:cNvPr>
          <p:cNvPicPr>
            <a:picLocks noChangeAspect="1"/>
          </p:cNvPicPr>
          <p:nvPr/>
        </p:nvPicPr>
        <p:blipFill>
          <a:blip r:embed="rId6" cstate="screen">
            <a:extLst>
              <a:ext uri="{28A0092B-C50C-407E-A947-70E740481C1C}">
                <a14:useLocalDpi xmlns:a14="http://schemas.microsoft.com/office/drawing/2010/main"/>
              </a:ext>
            </a:extLst>
          </a:blip>
          <a:stretch>
            <a:fillRect/>
          </a:stretch>
        </p:blipFill>
        <p:spPr>
          <a:xfrm>
            <a:off x="10046738" y="6318071"/>
            <a:ext cx="1659609" cy="452621"/>
          </a:xfrm>
          <a:prstGeom prst="rect">
            <a:avLst/>
          </a:prstGeom>
        </p:spPr>
      </p:pic>
      <p:pic>
        <p:nvPicPr>
          <p:cNvPr id="8" name="Picture 7" descr="A black and white logo&#10;&#10;AI-generated content may be incorrect.">
            <a:extLst>
              <a:ext uri="{FF2B5EF4-FFF2-40B4-BE49-F238E27FC236}">
                <a16:creationId xmlns:a16="http://schemas.microsoft.com/office/drawing/2014/main" id="{B6D25101-B726-0049-E38A-E9E086831B90}"/>
              </a:ext>
            </a:extLst>
          </p:cNvPr>
          <p:cNvPicPr>
            <a:picLocks noChangeAspect="1"/>
          </p:cNvPicPr>
          <p:nvPr/>
        </p:nvPicPr>
        <p:blipFill>
          <a:blip r:embed="rId7" cstate="screen">
            <a:extLst>
              <a:ext uri="{28A0092B-C50C-407E-A947-70E740481C1C}">
                <a14:useLocalDpi xmlns:a14="http://schemas.microsoft.com/office/drawing/2010/main"/>
              </a:ext>
            </a:extLst>
          </a:blip>
          <a:stretch>
            <a:fillRect/>
          </a:stretch>
        </p:blipFill>
        <p:spPr>
          <a:xfrm>
            <a:off x="88592" y="6079663"/>
            <a:ext cx="2740173" cy="755521"/>
          </a:xfrm>
          <a:prstGeom prst="rect">
            <a:avLst/>
          </a:prstGeom>
        </p:spPr>
      </p:pic>
      <p:pic>
        <p:nvPicPr>
          <p:cNvPr id="10" name="Content Placeholder 3">
            <a:extLst>
              <a:ext uri="{FF2B5EF4-FFF2-40B4-BE49-F238E27FC236}">
                <a16:creationId xmlns:a16="http://schemas.microsoft.com/office/drawing/2014/main" id="{FBCF1858-044D-E6E7-3BE1-00F2868C5A79}"/>
              </a:ext>
            </a:extLst>
          </p:cNvPr>
          <p:cNvPicPr>
            <a:picLocks noChangeAspect="1"/>
          </p:cNvPicPr>
          <p:nvPr/>
        </p:nvPicPr>
        <p:blipFill>
          <a:blip r:embed="rId8" cstate="screen">
            <a:extLst>
              <a:ext uri="{28A0092B-C50C-407E-A947-70E740481C1C}">
                <a14:useLocalDpi xmlns:a14="http://schemas.microsoft.com/office/drawing/2010/main"/>
              </a:ext>
            </a:extLst>
          </a:blip>
          <a:srcRect b="-475"/>
          <a:stretch/>
        </p:blipFill>
        <p:spPr>
          <a:xfrm>
            <a:off x="7719026" y="2559887"/>
            <a:ext cx="3841005" cy="1798902"/>
          </a:xfrm>
          <a:prstGeom prst="rect">
            <a:avLst/>
          </a:prstGeom>
        </p:spPr>
      </p:pic>
      <p:pic>
        <p:nvPicPr>
          <p:cNvPr id="11" name="Content Placeholder 3">
            <a:extLst>
              <a:ext uri="{FF2B5EF4-FFF2-40B4-BE49-F238E27FC236}">
                <a16:creationId xmlns:a16="http://schemas.microsoft.com/office/drawing/2014/main" id="{417F9400-1099-79FB-F749-C76A4F5109E1}"/>
              </a:ext>
            </a:extLst>
          </p:cNvPr>
          <p:cNvPicPr>
            <a:picLocks noChangeAspect="1"/>
          </p:cNvPicPr>
          <p:nvPr/>
        </p:nvPicPr>
        <p:blipFill>
          <a:blip r:embed="rId9" cstate="screen">
            <a:extLst>
              <a:ext uri="{28A0092B-C50C-407E-A947-70E740481C1C}">
                <a14:useLocalDpi xmlns:a14="http://schemas.microsoft.com/office/drawing/2010/main"/>
              </a:ext>
            </a:extLst>
          </a:blip>
          <a:srcRect/>
          <a:stretch/>
        </p:blipFill>
        <p:spPr>
          <a:xfrm>
            <a:off x="7719027" y="849745"/>
            <a:ext cx="3841005" cy="1551710"/>
          </a:xfrm>
          <a:prstGeom prst="rect">
            <a:avLst/>
          </a:prstGeom>
        </p:spPr>
      </p:pic>
      <p:pic>
        <p:nvPicPr>
          <p:cNvPr id="12" name="Content Placeholder 3">
            <a:extLst>
              <a:ext uri="{FF2B5EF4-FFF2-40B4-BE49-F238E27FC236}">
                <a16:creationId xmlns:a16="http://schemas.microsoft.com/office/drawing/2014/main" id="{3DE83345-450C-9F70-FEED-2515CA71A7C3}"/>
              </a:ext>
            </a:extLst>
          </p:cNvPr>
          <p:cNvPicPr>
            <a:picLocks noChangeAspect="1"/>
          </p:cNvPicPr>
          <p:nvPr/>
        </p:nvPicPr>
        <p:blipFill>
          <a:blip r:embed="rId10" cstate="screen">
            <a:extLst>
              <a:ext uri="{28A0092B-C50C-407E-A947-70E740481C1C}">
                <a14:useLocalDpi xmlns:a14="http://schemas.microsoft.com/office/drawing/2010/main"/>
              </a:ext>
            </a:extLst>
          </a:blip>
          <a:srcRect/>
          <a:stretch/>
        </p:blipFill>
        <p:spPr>
          <a:xfrm>
            <a:off x="7730835" y="4519173"/>
            <a:ext cx="3841005" cy="1551710"/>
          </a:xfrm>
          <a:prstGeom prst="rect">
            <a:avLst/>
          </a:prstGeom>
        </p:spPr>
      </p:pic>
    </p:spTree>
    <p:extLst>
      <p:ext uri="{BB962C8B-B14F-4D97-AF65-F5344CB8AC3E}">
        <p14:creationId xmlns:p14="http://schemas.microsoft.com/office/powerpoint/2010/main" val="1098985170"/>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showMasterSp="0">
  <p:cSld>
    <p:spTree>
      <p:nvGrpSpPr>
        <p:cNvPr id="1" name="">
          <a:extLst>
            <a:ext uri="{FF2B5EF4-FFF2-40B4-BE49-F238E27FC236}">
              <a16:creationId xmlns:a16="http://schemas.microsoft.com/office/drawing/2014/main" id="{C236997B-C8DA-1896-953D-AAF6F6C9A989}"/>
            </a:ext>
          </a:extLst>
        </p:cNvPr>
        <p:cNvGrpSpPr/>
        <p:nvPr/>
      </p:nvGrpSpPr>
      <p:grpSpPr>
        <a:xfrm>
          <a:off x="0" y="0"/>
          <a:ext cx="0" cy="0"/>
          <a:chOff x="0" y="0"/>
          <a:chExt cx="0" cy="0"/>
        </a:xfrm>
      </p:grpSpPr>
      <p:sp>
        <p:nvSpPr>
          <p:cNvPr id="2" name="Text Placeholder 1">
            <a:extLst>
              <a:ext uri="{FF2B5EF4-FFF2-40B4-BE49-F238E27FC236}">
                <a16:creationId xmlns:a16="http://schemas.microsoft.com/office/drawing/2014/main" id="{C75ED88F-D894-B9C4-A6F8-02B354C1710E}"/>
              </a:ext>
            </a:extLst>
          </p:cNvPr>
          <p:cNvSpPr>
            <a:spLocks noGrp="1"/>
          </p:cNvSpPr>
          <p:nvPr>
            <p:ph type="body" sz="quarter" idx="11"/>
          </p:nvPr>
        </p:nvSpPr>
        <p:spPr>
          <a:xfrm>
            <a:off x="737744" y="651466"/>
            <a:ext cx="6217691" cy="690154"/>
          </a:xfrm>
        </p:spPr>
        <p:txBody>
          <a:bodyPr/>
          <a:lstStyle/>
          <a:p>
            <a:pPr algn="ctr"/>
            <a:r>
              <a:rPr lang="en-GB" b="1">
                <a:solidFill>
                  <a:srgbClr val="8E2B25"/>
                </a:solidFill>
                <a:latin typeface="Calibri"/>
                <a:ea typeface="Calibri"/>
                <a:cs typeface="Calibri"/>
              </a:rPr>
              <a:t>Did you spot…</a:t>
            </a:r>
            <a:endParaRPr lang="en-US"/>
          </a:p>
        </p:txBody>
      </p:sp>
      <p:sp>
        <p:nvSpPr>
          <p:cNvPr id="3" name="Text Placeholder 2">
            <a:extLst>
              <a:ext uri="{FF2B5EF4-FFF2-40B4-BE49-F238E27FC236}">
                <a16:creationId xmlns:a16="http://schemas.microsoft.com/office/drawing/2014/main" id="{C9783F56-4388-8AA0-F897-33E615A5E3B8}"/>
              </a:ext>
            </a:extLst>
          </p:cNvPr>
          <p:cNvSpPr>
            <a:spLocks noGrp="1"/>
          </p:cNvSpPr>
          <p:nvPr>
            <p:ph type="body" sz="quarter" idx="12"/>
          </p:nvPr>
        </p:nvSpPr>
        <p:spPr>
          <a:xfrm>
            <a:off x="737745" y="1681779"/>
            <a:ext cx="6217237" cy="3962226"/>
          </a:xfrm>
        </p:spPr>
        <p:txBody>
          <a:bodyPr/>
          <a:lstStyle/>
          <a:p>
            <a:pPr marL="342900" indent="-342900">
              <a:buFont typeface="Arial" panose="020B0604020202020204" pitchFamily="34" charset="0"/>
              <a:buChar char="•"/>
            </a:pPr>
            <a:r>
              <a:rPr lang="en-GB" sz="2300">
                <a:solidFill>
                  <a:schemeClr val="tx1">
                    <a:lumMod val="75000"/>
                    <a:lumOff val="25000"/>
                  </a:schemeClr>
                </a:solidFill>
                <a:latin typeface="Calibri"/>
                <a:ea typeface="Calibri"/>
                <a:cs typeface="Calibri"/>
              </a:rPr>
              <a:t>a fountain pouring forth wine and people getting drunk around it? </a:t>
            </a:r>
            <a:endParaRPr lang="en-GB" sz="2300" dirty="0">
              <a:solidFill>
                <a:schemeClr val="tx1">
                  <a:lumMod val="75000"/>
                  <a:lumOff val="25000"/>
                </a:schemeClr>
              </a:solidFill>
              <a:latin typeface="Calibri"/>
              <a:ea typeface="Calibri"/>
              <a:cs typeface="Calibri"/>
            </a:endParaRPr>
          </a:p>
          <a:p>
            <a:pPr marL="342900" indent="-342900">
              <a:buFont typeface="Arial" panose="020B0604020202020204" pitchFamily="34" charset="0"/>
              <a:buChar char="•"/>
            </a:pPr>
            <a:endParaRPr lang="en-GB" sz="2300" dirty="0">
              <a:solidFill>
                <a:schemeClr val="tx1">
                  <a:lumMod val="75000"/>
                  <a:lumOff val="25000"/>
                </a:schemeClr>
              </a:solidFill>
              <a:latin typeface="Calibri"/>
              <a:ea typeface="Calibri"/>
              <a:cs typeface="Calibri"/>
            </a:endParaRPr>
          </a:p>
          <a:p>
            <a:pPr marL="342900" indent="-342900">
              <a:buFont typeface="Arial" panose="020B0604020202020204" pitchFamily="34" charset="0"/>
              <a:buChar char="•"/>
            </a:pPr>
            <a:r>
              <a:rPr lang="en-GB" sz="2300">
                <a:solidFill>
                  <a:schemeClr val="tx1">
                    <a:lumMod val="75000"/>
                    <a:lumOff val="25000"/>
                  </a:schemeClr>
                </a:solidFill>
                <a:latin typeface="Calibri"/>
                <a:ea typeface="Calibri"/>
                <a:cs typeface="Calibri"/>
              </a:rPr>
              <a:t>the wrestling match between Henry VIII and Francis I? </a:t>
            </a:r>
            <a:br>
              <a:rPr lang="en-GB" sz="2300" dirty="0">
                <a:latin typeface="Calibri"/>
                <a:ea typeface="Calibri"/>
                <a:cs typeface="Calibri"/>
              </a:rPr>
            </a:br>
            <a:endParaRPr lang="en-GB" sz="2300">
              <a:solidFill>
                <a:schemeClr val="tx1">
                  <a:lumMod val="75000"/>
                  <a:lumOff val="25000"/>
                </a:schemeClr>
              </a:solidFill>
              <a:latin typeface="Calibri"/>
              <a:ea typeface="Calibri"/>
              <a:cs typeface="Calibri"/>
            </a:endParaRPr>
          </a:p>
          <a:p>
            <a:pPr marL="342900" indent="-342900">
              <a:buFont typeface="Arial" panose="020B0604020202020204" pitchFamily="34" charset="0"/>
              <a:buChar char="•"/>
            </a:pPr>
            <a:r>
              <a:rPr lang="en-GB" sz="2300">
                <a:solidFill>
                  <a:schemeClr val="tx1">
                    <a:lumMod val="75000"/>
                    <a:lumOff val="25000"/>
                  </a:schemeClr>
                </a:solidFill>
                <a:latin typeface="Calibri"/>
                <a:ea typeface="Calibri"/>
                <a:cs typeface="Calibri"/>
              </a:rPr>
              <a:t>the jousting match being watched by the King?  </a:t>
            </a:r>
            <a:br>
              <a:rPr lang="en-GB" sz="2300" dirty="0">
                <a:latin typeface="Calibri"/>
                <a:ea typeface="Calibri"/>
                <a:cs typeface="Calibri"/>
              </a:rPr>
            </a:br>
            <a:endParaRPr lang="en-GB" sz="2300">
              <a:solidFill>
                <a:schemeClr val="tx1">
                  <a:lumMod val="75000"/>
                  <a:lumOff val="25000"/>
                </a:schemeClr>
              </a:solidFill>
              <a:latin typeface="Calibri"/>
              <a:ea typeface="Calibri"/>
              <a:cs typeface="Calibri"/>
            </a:endParaRPr>
          </a:p>
          <a:p>
            <a:pPr marL="342900" indent="-342900">
              <a:buFont typeface="Arial" panose="020B0604020202020204" pitchFamily="34" charset="0"/>
              <a:buChar char="•"/>
            </a:pPr>
            <a:r>
              <a:rPr lang="en-GB" sz="2300">
                <a:solidFill>
                  <a:schemeClr val="tx1">
                    <a:lumMod val="75000"/>
                    <a:lumOff val="25000"/>
                  </a:schemeClr>
                </a:solidFill>
                <a:latin typeface="Calibri"/>
                <a:ea typeface="Calibri"/>
                <a:cs typeface="Calibri"/>
              </a:rPr>
              <a:t>the giant kite with fireworks in the shape of a </a:t>
            </a:r>
            <a:r>
              <a:rPr lang="en-GB" sz="2300" dirty="0">
                <a:solidFill>
                  <a:schemeClr val="tx1">
                    <a:lumMod val="75000"/>
                    <a:lumOff val="25000"/>
                  </a:schemeClr>
                </a:solidFill>
                <a:latin typeface="Calibri"/>
                <a:ea typeface="Calibri"/>
                <a:cs typeface="Calibri"/>
              </a:rPr>
              <a:t>dragon? </a:t>
            </a:r>
          </a:p>
          <a:p>
            <a:pPr marL="342900" indent="-342900">
              <a:buFont typeface="Arial" panose="020B0604020202020204" pitchFamily="34" charset="0"/>
              <a:buChar char="•"/>
            </a:pPr>
            <a:endParaRPr lang="en-GB" sz="2300">
              <a:solidFill>
                <a:schemeClr val="tx1">
                  <a:lumMod val="75000"/>
                  <a:lumOff val="25000"/>
                </a:schemeClr>
              </a:solidFill>
            </a:endParaRPr>
          </a:p>
          <a:p>
            <a:pPr marL="342900" indent="-342900">
              <a:buFont typeface="Arial" panose="020B0604020202020204" pitchFamily="34" charset="0"/>
              <a:buChar char="•"/>
            </a:pPr>
            <a:endParaRPr lang="en-GB" sz="2300">
              <a:solidFill>
                <a:schemeClr val="tx1">
                  <a:lumMod val="75000"/>
                  <a:lumOff val="25000"/>
                </a:schemeClr>
              </a:solidFill>
            </a:endParaRPr>
          </a:p>
        </p:txBody>
      </p:sp>
      <p:pic>
        <p:nvPicPr>
          <p:cNvPr id="4" name="Picture 3" descr="A painting of a castle&#10;&#10;AI-generated content may be incorrect.">
            <a:extLst>
              <a:ext uri="{FF2B5EF4-FFF2-40B4-BE49-F238E27FC236}">
                <a16:creationId xmlns:a16="http://schemas.microsoft.com/office/drawing/2014/main" id="{8C6222EA-BFAA-E0CD-65E8-2DBF8735F611}"/>
              </a:ext>
            </a:extLst>
          </p:cNvPr>
          <p:cNvPicPr>
            <a:picLocks noChangeAspect="1"/>
          </p:cNvPicPr>
          <p:nvPr/>
        </p:nvPicPr>
        <p:blipFill>
          <a:blip r:embed="rId3" cstate="print">
            <a:alphaModFix amt="77000"/>
            <a:extLst>
              <a:ext uri="{28A0092B-C50C-407E-A947-70E740481C1C}">
                <a14:useLocalDpi xmlns:a14="http://schemas.microsoft.com/office/drawing/2010/main"/>
              </a:ext>
            </a:extLst>
          </a:blip>
          <a:srcRect/>
          <a:stretch/>
        </p:blipFill>
        <p:spPr>
          <a:xfrm>
            <a:off x="-282027" y="6153279"/>
            <a:ext cx="12756053" cy="755521"/>
          </a:xfrm>
          <a:prstGeom prst="rect">
            <a:avLst/>
          </a:prstGeom>
        </p:spPr>
      </p:pic>
      <p:pic>
        <p:nvPicPr>
          <p:cNvPr id="5" name="Picture 4" descr="A black background with white text&#10;&#10;AI-generated content may be incorrect.">
            <a:extLst>
              <a:ext uri="{FF2B5EF4-FFF2-40B4-BE49-F238E27FC236}">
                <a16:creationId xmlns:a16="http://schemas.microsoft.com/office/drawing/2014/main" id="{9D4D8B3A-41CA-3119-B72D-3A4E8D4976CB}"/>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4018887" y="6324470"/>
            <a:ext cx="1987996" cy="439822"/>
          </a:xfrm>
          <a:prstGeom prst="rect">
            <a:avLst/>
          </a:prstGeom>
        </p:spPr>
      </p:pic>
      <p:pic>
        <p:nvPicPr>
          <p:cNvPr id="6" name="Graphic 5">
            <a:extLst>
              <a:ext uri="{FF2B5EF4-FFF2-40B4-BE49-F238E27FC236}">
                <a16:creationId xmlns:a16="http://schemas.microsoft.com/office/drawing/2014/main" id="{4420D6B0-4B31-E554-0D49-F9489D13B709}"/>
              </a:ext>
            </a:extLst>
          </p:cNvPr>
          <p:cNvPicPr>
            <a:picLocks noChangeAspect="1"/>
          </p:cNvPicPr>
          <p:nvPr/>
        </p:nvPicPr>
        <p:blipFill>
          <a:blip>
            <a:extLst>
              <a:ext uri="{96DAC541-7B7A-43D3-8B79-37D633B846F1}">
                <asvg:svgBlip xmlns:asvg="http://schemas.microsoft.com/office/drawing/2016/SVG/main" r:embed="rId5"/>
              </a:ext>
            </a:extLst>
          </a:blip>
          <a:stretch>
            <a:fillRect/>
          </a:stretch>
        </p:blipFill>
        <p:spPr>
          <a:xfrm>
            <a:off x="7197006" y="6283781"/>
            <a:ext cx="1659609" cy="521200"/>
          </a:xfrm>
          <a:prstGeom prst="rect">
            <a:avLst/>
          </a:prstGeom>
        </p:spPr>
      </p:pic>
      <p:pic>
        <p:nvPicPr>
          <p:cNvPr id="7" name="Picture 6" descr="A black and white logo&#10;&#10;AI-generated content may be incorrect.">
            <a:extLst>
              <a:ext uri="{FF2B5EF4-FFF2-40B4-BE49-F238E27FC236}">
                <a16:creationId xmlns:a16="http://schemas.microsoft.com/office/drawing/2014/main" id="{711B0421-4EBD-D198-DC78-FF30B58C4116}"/>
              </a:ext>
            </a:extLst>
          </p:cNvPr>
          <p:cNvPicPr>
            <a:picLocks noChangeAspect="1"/>
          </p:cNvPicPr>
          <p:nvPr/>
        </p:nvPicPr>
        <p:blipFill>
          <a:blip r:embed="rId6" cstate="screen">
            <a:extLst>
              <a:ext uri="{28A0092B-C50C-407E-A947-70E740481C1C}">
                <a14:useLocalDpi xmlns:a14="http://schemas.microsoft.com/office/drawing/2010/main"/>
              </a:ext>
            </a:extLst>
          </a:blip>
          <a:stretch>
            <a:fillRect/>
          </a:stretch>
        </p:blipFill>
        <p:spPr>
          <a:xfrm>
            <a:off x="10046738" y="6318071"/>
            <a:ext cx="1659609" cy="452621"/>
          </a:xfrm>
          <a:prstGeom prst="rect">
            <a:avLst/>
          </a:prstGeom>
        </p:spPr>
      </p:pic>
      <p:pic>
        <p:nvPicPr>
          <p:cNvPr id="8" name="Picture 7" descr="A black and white logo&#10;&#10;AI-generated content may be incorrect.">
            <a:extLst>
              <a:ext uri="{FF2B5EF4-FFF2-40B4-BE49-F238E27FC236}">
                <a16:creationId xmlns:a16="http://schemas.microsoft.com/office/drawing/2014/main" id="{0F0B476E-58DA-962A-A192-12F4D763934F}"/>
              </a:ext>
            </a:extLst>
          </p:cNvPr>
          <p:cNvPicPr>
            <a:picLocks noChangeAspect="1"/>
          </p:cNvPicPr>
          <p:nvPr/>
        </p:nvPicPr>
        <p:blipFill>
          <a:blip r:embed="rId7" cstate="screen">
            <a:extLst>
              <a:ext uri="{28A0092B-C50C-407E-A947-70E740481C1C}">
                <a14:useLocalDpi xmlns:a14="http://schemas.microsoft.com/office/drawing/2010/main"/>
              </a:ext>
            </a:extLst>
          </a:blip>
          <a:stretch>
            <a:fillRect/>
          </a:stretch>
        </p:blipFill>
        <p:spPr>
          <a:xfrm>
            <a:off x="88592" y="6079663"/>
            <a:ext cx="2740173" cy="755521"/>
          </a:xfrm>
          <a:prstGeom prst="rect">
            <a:avLst/>
          </a:prstGeom>
        </p:spPr>
      </p:pic>
      <p:pic>
        <p:nvPicPr>
          <p:cNvPr id="9" name="Content Placeholder 3">
            <a:extLst>
              <a:ext uri="{FF2B5EF4-FFF2-40B4-BE49-F238E27FC236}">
                <a16:creationId xmlns:a16="http://schemas.microsoft.com/office/drawing/2014/main" id="{55A0DC93-F472-FC83-C3E3-1C8209AF67C4}"/>
              </a:ext>
            </a:extLst>
          </p:cNvPr>
          <p:cNvPicPr>
            <a:picLocks noChangeAspect="1"/>
          </p:cNvPicPr>
          <p:nvPr/>
        </p:nvPicPr>
        <p:blipFill>
          <a:blip r:embed="rId8" cstate="screen">
            <a:extLst>
              <a:ext uri="{28A0092B-C50C-407E-A947-70E740481C1C}">
                <a14:useLocalDpi xmlns:a14="http://schemas.microsoft.com/office/drawing/2010/main"/>
              </a:ext>
            </a:extLst>
          </a:blip>
          <a:srcRect/>
          <a:stretch/>
        </p:blipFill>
        <p:spPr>
          <a:xfrm>
            <a:off x="7719026" y="2559887"/>
            <a:ext cx="1868319" cy="1798902"/>
          </a:xfrm>
          <a:prstGeom prst="rect">
            <a:avLst/>
          </a:prstGeom>
        </p:spPr>
      </p:pic>
      <p:pic>
        <p:nvPicPr>
          <p:cNvPr id="10" name="Content Placeholder 3">
            <a:extLst>
              <a:ext uri="{FF2B5EF4-FFF2-40B4-BE49-F238E27FC236}">
                <a16:creationId xmlns:a16="http://schemas.microsoft.com/office/drawing/2014/main" id="{E37542CA-0A86-9B40-0175-59BADC7A0CF1}"/>
              </a:ext>
            </a:extLst>
          </p:cNvPr>
          <p:cNvPicPr>
            <a:picLocks noChangeAspect="1"/>
          </p:cNvPicPr>
          <p:nvPr/>
        </p:nvPicPr>
        <p:blipFill>
          <a:blip r:embed="rId9" cstate="screen">
            <a:extLst>
              <a:ext uri="{28A0092B-C50C-407E-A947-70E740481C1C}">
                <a14:useLocalDpi xmlns:a14="http://schemas.microsoft.com/office/drawing/2010/main"/>
              </a:ext>
            </a:extLst>
          </a:blip>
          <a:srcRect/>
          <a:stretch/>
        </p:blipFill>
        <p:spPr>
          <a:xfrm>
            <a:off x="7719027" y="849745"/>
            <a:ext cx="3841005" cy="1551710"/>
          </a:xfrm>
          <a:prstGeom prst="rect">
            <a:avLst/>
          </a:prstGeom>
        </p:spPr>
      </p:pic>
      <p:pic>
        <p:nvPicPr>
          <p:cNvPr id="11" name="Content Placeholder 3">
            <a:extLst>
              <a:ext uri="{FF2B5EF4-FFF2-40B4-BE49-F238E27FC236}">
                <a16:creationId xmlns:a16="http://schemas.microsoft.com/office/drawing/2014/main" id="{37F7F499-55CF-9A43-D7FB-0731A7401BC0}"/>
              </a:ext>
            </a:extLst>
          </p:cNvPr>
          <p:cNvPicPr>
            <a:picLocks noChangeAspect="1"/>
          </p:cNvPicPr>
          <p:nvPr/>
        </p:nvPicPr>
        <p:blipFill>
          <a:blip r:embed="rId10" cstate="screen">
            <a:extLst>
              <a:ext uri="{28A0092B-C50C-407E-A947-70E740481C1C}">
                <a14:useLocalDpi xmlns:a14="http://schemas.microsoft.com/office/drawing/2010/main"/>
              </a:ext>
            </a:extLst>
          </a:blip>
          <a:srcRect/>
          <a:stretch/>
        </p:blipFill>
        <p:spPr>
          <a:xfrm>
            <a:off x="7730835" y="4519173"/>
            <a:ext cx="3841005" cy="1551710"/>
          </a:xfrm>
          <a:prstGeom prst="rect">
            <a:avLst/>
          </a:prstGeom>
        </p:spPr>
      </p:pic>
      <p:pic>
        <p:nvPicPr>
          <p:cNvPr id="12" name="Content Placeholder 3">
            <a:extLst>
              <a:ext uri="{FF2B5EF4-FFF2-40B4-BE49-F238E27FC236}">
                <a16:creationId xmlns:a16="http://schemas.microsoft.com/office/drawing/2014/main" id="{C11F26A0-515E-16BD-7151-B78A5E3AB7BC}"/>
              </a:ext>
            </a:extLst>
          </p:cNvPr>
          <p:cNvPicPr>
            <a:picLocks noChangeAspect="1"/>
          </p:cNvPicPr>
          <p:nvPr/>
        </p:nvPicPr>
        <p:blipFill>
          <a:blip r:embed="rId11" cstate="screen">
            <a:extLst>
              <a:ext uri="{28A0092B-C50C-407E-A947-70E740481C1C}">
                <a14:useLocalDpi xmlns:a14="http://schemas.microsoft.com/office/drawing/2010/main"/>
              </a:ext>
            </a:extLst>
          </a:blip>
          <a:srcRect/>
          <a:stretch/>
        </p:blipFill>
        <p:spPr>
          <a:xfrm>
            <a:off x="9659116" y="2557681"/>
            <a:ext cx="1868319" cy="1798902"/>
          </a:xfrm>
          <a:prstGeom prst="rect">
            <a:avLst/>
          </a:prstGeom>
        </p:spPr>
      </p:pic>
    </p:spTree>
    <p:extLst>
      <p:ext uri="{BB962C8B-B14F-4D97-AF65-F5344CB8AC3E}">
        <p14:creationId xmlns:p14="http://schemas.microsoft.com/office/powerpoint/2010/main" val="3301727489"/>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showMasterSp="0">
  <p:cSld>
    <p:spTree>
      <p:nvGrpSpPr>
        <p:cNvPr id="1" name="">
          <a:extLst>
            <a:ext uri="{FF2B5EF4-FFF2-40B4-BE49-F238E27FC236}">
              <a16:creationId xmlns:a16="http://schemas.microsoft.com/office/drawing/2014/main" id="{51257952-6FFD-06AF-BEFA-0FC44B3885B9}"/>
            </a:ext>
          </a:extLst>
        </p:cNvPr>
        <p:cNvGrpSpPr/>
        <p:nvPr/>
      </p:nvGrpSpPr>
      <p:grpSpPr>
        <a:xfrm>
          <a:off x="0" y="0"/>
          <a:ext cx="0" cy="0"/>
          <a:chOff x="0" y="0"/>
          <a:chExt cx="0" cy="0"/>
        </a:xfrm>
      </p:grpSpPr>
      <p:pic>
        <p:nvPicPr>
          <p:cNvPr id="10" name="Content Placeholder 3">
            <a:extLst>
              <a:ext uri="{FF2B5EF4-FFF2-40B4-BE49-F238E27FC236}">
                <a16:creationId xmlns:a16="http://schemas.microsoft.com/office/drawing/2014/main" id="{309401C6-21BD-DF63-B5BB-B6061BDFBC04}"/>
              </a:ext>
            </a:extLst>
          </p:cNvPr>
          <p:cNvPicPr>
            <a:picLocks noChangeAspect="1"/>
          </p:cNvPicPr>
          <p:nvPr/>
        </p:nvPicPr>
        <p:blipFill>
          <a:blip r:embed="rId3" cstate="screen">
            <a:extLst>
              <a:ext uri="{28A0092B-C50C-407E-A947-70E740481C1C}">
                <a14:useLocalDpi xmlns:a14="http://schemas.microsoft.com/office/drawing/2010/main"/>
              </a:ext>
            </a:extLst>
          </a:blip>
          <a:srcRect b="-276"/>
          <a:stretch/>
        </p:blipFill>
        <p:spPr>
          <a:xfrm>
            <a:off x="-40715" y="1533235"/>
            <a:ext cx="12274862" cy="5380182"/>
          </a:xfrm>
          <a:prstGeom prst="rect">
            <a:avLst/>
          </a:prstGeom>
        </p:spPr>
      </p:pic>
      <p:sp>
        <p:nvSpPr>
          <p:cNvPr id="11" name="TextBox 10">
            <a:extLst>
              <a:ext uri="{FF2B5EF4-FFF2-40B4-BE49-F238E27FC236}">
                <a16:creationId xmlns:a16="http://schemas.microsoft.com/office/drawing/2014/main" id="{77F7816E-6AAA-993E-9E2C-4C43F40254B0}"/>
              </a:ext>
            </a:extLst>
          </p:cNvPr>
          <p:cNvSpPr txBox="1"/>
          <p:nvPr/>
        </p:nvSpPr>
        <p:spPr>
          <a:xfrm>
            <a:off x="5809674" y="6596390"/>
            <a:ext cx="6382326" cy="261610"/>
          </a:xfrm>
          <a:prstGeom prst="rect">
            <a:avLst/>
          </a:prstGeom>
          <a:noFill/>
        </p:spPr>
        <p:txBody>
          <a:bodyPr wrap="square" lIns="91440" tIns="45720" rIns="91440" bIns="45720" anchor="t">
            <a:spAutoFit/>
          </a:bodyPr>
          <a:lstStyle/>
          <a:p>
            <a:pPr marL="0" indent="0" algn="r">
              <a:buNone/>
            </a:pPr>
            <a:r>
              <a:rPr lang="en-US" sz="1100" i="1">
                <a:solidFill>
                  <a:schemeClr val="bg1"/>
                </a:solidFill>
                <a:latin typeface="Calibri"/>
                <a:ea typeface="Calibri"/>
                <a:cs typeface="Calibri"/>
              </a:rPr>
              <a:t>© Royal Collections Trust, currently on display at Hampton Court Palace</a:t>
            </a:r>
          </a:p>
        </p:txBody>
      </p:sp>
      <p:sp>
        <p:nvSpPr>
          <p:cNvPr id="2" name="Text Placeholder 1">
            <a:extLst>
              <a:ext uri="{FF2B5EF4-FFF2-40B4-BE49-F238E27FC236}">
                <a16:creationId xmlns:a16="http://schemas.microsoft.com/office/drawing/2014/main" id="{DF6BC646-AFAA-7526-70FB-0B3EB5FAE51F}"/>
              </a:ext>
            </a:extLst>
          </p:cNvPr>
          <p:cNvSpPr>
            <a:spLocks noGrp="1"/>
          </p:cNvSpPr>
          <p:nvPr>
            <p:ph type="body" sz="quarter" idx="11"/>
          </p:nvPr>
        </p:nvSpPr>
        <p:spPr>
          <a:xfrm>
            <a:off x="737744" y="651466"/>
            <a:ext cx="10789691" cy="690154"/>
          </a:xfrm>
        </p:spPr>
        <p:txBody>
          <a:bodyPr/>
          <a:lstStyle/>
          <a:p>
            <a:pPr algn="ctr"/>
            <a:r>
              <a:rPr lang="en-GB" b="1" i="1">
                <a:solidFill>
                  <a:srgbClr val="8E2B25"/>
                </a:solidFill>
                <a:latin typeface="Calibri"/>
                <a:ea typeface="Calibri"/>
                <a:cs typeface="Calibri"/>
              </a:rPr>
              <a:t>Field of the Cloth of Gold</a:t>
            </a:r>
            <a:r>
              <a:rPr lang="en-GB" b="1">
                <a:solidFill>
                  <a:srgbClr val="8E2B25"/>
                </a:solidFill>
                <a:latin typeface="Calibri"/>
                <a:ea typeface="Calibri"/>
                <a:cs typeface="Calibri"/>
              </a:rPr>
              <a:t>, c. 1545</a:t>
            </a:r>
            <a:endParaRPr lang="en-US"/>
          </a:p>
        </p:txBody>
      </p:sp>
    </p:spTree>
    <p:extLst>
      <p:ext uri="{BB962C8B-B14F-4D97-AF65-F5344CB8AC3E}">
        <p14:creationId xmlns:p14="http://schemas.microsoft.com/office/powerpoint/2010/main" val="17666688"/>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4D1D9B7-6D67-1A10-425A-AD94A9CF8E65}"/>
            </a:ext>
          </a:extLst>
        </p:cNvPr>
        <p:cNvGrpSpPr/>
        <p:nvPr/>
      </p:nvGrpSpPr>
      <p:grpSpPr>
        <a:xfrm>
          <a:off x="0" y="0"/>
          <a:ext cx="0" cy="0"/>
          <a:chOff x="0" y="0"/>
          <a:chExt cx="0" cy="0"/>
        </a:xfrm>
      </p:grpSpPr>
      <p:sp>
        <p:nvSpPr>
          <p:cNvPr id="9" name="Title 8">
            <a:extLst>
              <a:ext uri="{FF2B5EF4-FFF2-40B4-BE49-F238E27FC236}">
                <a16:creationId xmlns:a16="http://schemas.microsoft.com/office/drawing/2014/main" id="{5021FBC2-4AC0-605C-39D5-3B5A34B09E6D}"/>
              </a:ext>
            </a:extLst>
          </p:cNvPr>
          <p:cNvSpPr>
            <a:spLocks noGrp="1"/>
          </p:cNvSpPr>
          <p:nvPr>
            <p:ph type="title"/>
          </p:nvPr>
        </p:nvSpPr>
        <p:spPr/>
        <p:txBody>
          <a:bodyPr/>
          <a:lstStyle/>
          <a:p>
            <a:pPr algn="ctr"/>
            <a:r>
              <a:rPr lang="en-GB" b="1">
                <a:solidFill>
                  <a:srgbClr val="8E2B25"/>
                </a:solidFill>
                <a:latin typeface="Calibri"/>
                <a:ea typeface="Calibri"/>
                <a:cs typeface="Calibri"/>
              </a:rPr>
              <a:t>GROUP ACTIVITY 3</a:t>
            </a:r>
          </a:p>
        </p:txBody>
      </p:sp>
      <p:sp>
        <p:nvSpPr>
          <p:cNvPr id="10" name="Text Placeholder 9">
            <a:extLst>
              <a:ext uri="{FF2B5EF4-FFF2-40B4-BE49-F238E27FC236}">
                <a16:creationId xmlns:a16="http://schemas.microsoft.com/office/drawing/2014/main" id="{A76AF721-6CD9-DB3F-15B4-9261799E2335}"/>
              </a:ext>
            </a:extLst>
          </p:cNvPr>
          <p:cNvSpPr>
            <a:spLocks noGrp="1"/>
          </p:cNvSpPr>
          <p:nvPr>
            <p:ph type="body" idx="1"/>
          </p:nvPr>
        </p:nvSpPr>
        <p:spPr/>
        <p:txBody>
          <a:bodyPr vert="horz" lIns="91440" tIns="45720" rIns="91440" bIns="45720" rtlCol="0" anchor="t">
            <a:noAutofit/>
          </a:bodyPr>
          <a:lstStyle/>
          <a:p>
            <a:pPr algn="ctr"/>
            <a:r>
              <a:rPr lang="en-GB" dirty="0">
                <a:latin typeface="Calibri"/>
                <a:ea typeface="Calibri"/>
                <a:cs typeface="Calibri"/>
              </a:rPr>
              <a:t>Cross-referencing sources</a:t>
            </a:r>
            <a:endParaRPr lang="en-GB">
              <a:latin typeface="Calibri"/>
              <a:ea typeface="Calibri"/>
              <a:cs typeface="Calibri"/>
            </a:endParaRPr>
          </a:p>
        </p:txBody>
      </p:sp>
      <p:pic>
        <p:nvPicPr>
          <p:cNvPr id="4" name="Picture 3" descr="A painting of a castle&#10;&#10;AI-generated content may be incorrect.">
            <a:extLst>
              <a:ext uri="{FF2B5EF4-FFF2-40B4-BE49-F238E27FC236}">
                <a16:creationId xmlns:a16="http://schemas.microsoft.com/office/drawing/2014/main" id="{A6424612-8A4D-607A-645F-DF67A53B8C4E}"/>
              </a:ext>
            </a:extLst>
          </p:cNvPr>
          <p:cNvPicPr>
            <a:picLocks noChangeAspect="1"/>
          </p:cNvPicPr>
          <p:nvPr/>
        </p:nvPicPr>
        <p:blipFill>
          <a:blip r:embed="rId3" cstate="print">
            <a:alphaModFix amt="77000"/>
            <a:extLst>
              <a:ext uri="{28A0092B-C50C-407E-A947-70E740481C1C}">
                <a14:useLocalDpi xmlns:a14="http://schemas.microsoft.com/office/drawing/2010/main"/>
              </a:ext>
            </a:extLst>
          </a:blip>
          <a:srcRect/>
          <a:stretch/>
        </p:blipFill>
        <p:spPr>
          <a:xfrm>
            <a:off x="-282027" y="6153279"/>
            <a:ext cx="12756053" cy="755521"/>
          </a:xfrm>
          <a:prstGeom prst="rect">
            <a:avLst/>
          </a:prstGeom>
        </p:spPr>
      </p:pic>
      <p:pic>
        <p:nvPicPr>
          <p:cNvPr id="5" name="Picture 4" descr="A black background with white text&#10;&#10;AI-generated content may be incorrect.">
            <a:extLst>
              <a:ext uri="{FF2B5EF4-FFF2-40B4-BE49-F238E27FC236}">
                <a16:creationId xmlns:a16="http://schemas.microsoft.com/office/drawing/2014/main" id="{F62777E5-F285-3823-813B-E55602FB77C3}"/>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4018887" y="6324470"/>
            <a:ext cx="1987996" cy="439822"/>
          </a:xfrm>
          <a:prstGeom prst="rect">
            <a:avLst/>
          </a:prstGeom>
        </p:spPr>
      </p:pic>
      <p:pic>
        <p:nvPicPr>
          <p:cNvPr id="6" name="Graphic 5">
            <a:extLst>
              <a:ext uri="{FF2B5EF4-FFF2-40B4-BE49-F238E27FC236}">
                <a16:creationId xmlns:a16="http://schemas.microsoft.com/office/drawing/2014/main" id="{2FA18B89-88BE-60F5-1115-81723156D90B}"/>
              </a:ext>
            </a:extLst>
          </p:cNvPr>
          <p:cNvPicPr>
            <a:picLocks noChangeAspect="1"/>
          </p:cNvPicPr>
          <p:nvPr/>
        </p:nvPicPr>
        <p:blipFill>
          <a:blip>
            <a:extLst>
              <a:ext uri="{96DAC541-7B7A-43D3-8B79-37D633B846F1}">
                <asvg:svgBlip xmlns:asvg="http://schemas.microsoft.com/office/drawing/2016/SVG/main" r:embed="rId5"/>
              </a:ext>
            </a:extLst>
          </a:blip>
          <a:stretch>
            <a:fillRect/>
          </a:stretch>
        </p:blipFill>
        <p:spPr>
          <a:xfrm>
            <a:off x="7197006" y="6283781"/>
            <a:ext cx="1659609" cy="521200"/>
          </a:xfrm>
          <a:prstGeom prst="rect">
            <a:avLst/>
          </a:prstGeom>
        </p:spPr>
      </p:pic>
      <p:pic>
        <p:nvPicPr>
          <p:cNvPr id="7" name="Picture 6" descr="A black and white logo&#10;&#10;AI-generated content may be incorrect.">
            <a:extLst>
              <a:ext uri="{FF2B5EF4-FFF2-40B4-BE49-F238E27FC236}">
                <a16:creationId xmlns:a16="http://schemas.microsoft.com/office/drawing/2014/main" id="{97FE73A8-E3D5-1523-CF80-26CD06A7848B}"/>
              </a:ext>
            </a:extLst>
          </p:cNvPr>
          <p:cNvPicPr>
            <a:picLocks noChangeAspect="1"/>
          </p:cNvPicPr>
          <p:nvPr/>
        </p:nvPicPr>
        <p:blipFill>
          <a:blip r:embed="rId6" cstate="screen">
            <a:extLst>
              <a:ext uri="{28A0092B-C50C-407E-A947-70E740481C1C}">
                <a14:useLocalDpi xmlns:a14="http://schemas.microsoft.com/office/drawing/2010/main"/>
              </a:ext>
            </a:extLst>
          </a:blip>
          <a:stretch>
            <a:fillRect/>
          </a:stretch>
        </p:blipFill>
        <p:spPr>
          <a:xfrm>
            <a:off x="10046738" y="6318071"/>
            <a:ext cx="1659609" cy="452621"/>
          </a:xfrm>
          <a:prstGeom prst="rect">
            <a:avLst/>
          </a:prstGeom>
        </p:spPr>
      </p:pic>
      <p:pic>
        <p:nvPicPr>
          <p:cNvPr id="8" name="Picture 7" descr="A black and white logo&#10;&#10;AI-generated content may be incorrect.">
            <a:extLst>
              <a:ext uri="{FF2B5EF4-FFF2-40B4-BE49-F238E27FC236}">
                <a16:creationId xmlns:a16="http://schemas.microsoft.com/office/drawing/2014/main" id="{E390D1C8-BDAC-A7BA-66A6-965F8FF9085A}"/>
              </a:ext>
            </a:extLst>
          </p:cNvPr>
          <p:cNvPicPr>
            <a:picLocks noChangeAspect="1"/>
          </p:cNvPicPr>
          <p:nvPr/>
        </p:nvPicPr>
        <p:blipFill>
          <a:blip r:embed="rId7" cstate="screen">
            <a:extLst>
              <a:ext uri="{28A0092B-C50C-407E-A947-70E740481C1C}">
                <a14:useLocalDpi xmlns:a14="http://schemas.microsoft.com/office/drawing/2010/main"/>
              </a:ext>
            </a:extLst>
          </a:blip>
          <a:stretch>
            <a:fillRect/>
          </a:stretch>
        </p:blipFill>
        <p:spPr>
          <a:xfrm>
            <a:off x="88592" y="6079663"/>
            <a:ext cx="2740173" cy="755521"/>
          </a:xfrm>
          <a:prstGeom prst="rect">
            <a:avLst/>
          </a:prstGeom>
        </p:spPr>
      </p:pic>
    </p:spTree>
    <p:extLst>
      <p:ext uri="{BB962C8B-B14F-4D97-AF65-F5344CB8AC3E}">
        <p14:creationId xmlns:p14="http://schemas.microsoft.com/office/powerpoint/2010/main" val="1668009939"/>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8E41774-7E47-68D5-A801-6AB9B9A058A0}"/>
            </a:ext>
          </a:extLst>
        </p:cNvPr>
        <p:cNvGrpSpPr/>
        <p:nvPr/>
      </p:nvGrpSpPr>
      <p:grpSpPr>
        <a:xfrm>
          <a:off x="0" y="0"/>
          <a:ext cx="0" cy="0"/>
          <a:chOff x="0" y="0"/>
          <a:chExt cx="0" cy="0"/>
        </a:xfrm>
      </p:grpSpPr>
      <p:sp>
        <p:nvSpPr>
          <p:cNvPr id="2" name="Text Placeholder 1">
            <a:extLst>
              <a:ext uri="{FF2B5EF4-FFF2-40B4-BE49-F238E27FC236}">
                <a16:creationId xmlns:a16="http://schemas.microsoft.com/office/drawing/2014/main" id="{096131E1-75DA-707F-5248-498CA4862448}"/>
              </a:ext>
            </a:extLst>
          </p:cNvPr>
          <p:cNvSpPr>
            <a:spLocks noGrp="1"/>
          </p:cNvSpPr>
          <p:nvPr>
            <p:ph type="body" sz="quarter" idx="11"/>
          </p:nvPr>
        </p:nvSpPr>
        <p:spPr>
          <a:xfrm>
            <a:off x="199862" y="203231"/>
            <a:ext cx="11765371" cy="519825"/>
          </a:xfrm>
        </p:spPr>
        <p:txBody>
          <a:bodyPr/>
          <a:lstStyle/>
          <a:p>
            <a:pPr algn="ctr"/>
            <a:r>
              <a:rPr lang="en-GB" sz="2400" dirty="0">
                <a:solidFill>
                  <a:schemeClr val="tx1"/>
                </a:solidFill>
                <a:latin typeface="Calibri"/>
                <a:ea typeface="Calibri"/>
                <a:cs typeface="Calibri"/>
              </a:rPr>
              <a:t>What does the Field of the Cloth of Gold tell us about monarchy in the time of Henry VIII?</a:t>
            </a:r>
            <a:endParaRPr lang="en-US" sz="2400">
              <a:solidFill>
                <a:schemeClr val="tx1"/>
              </a:solidFill>
            </a:endParaRPr>
          </a:p>
          <a:p>
            <a:endParaRPr lang="en-GB" sz="2000" dirty="0">
              <a:solidFill>
                <a:schemeClr val="tx1"/>
              </a:solidFill>
            </a:endParaRPr>
          </a:p>
          <a:p>
            <a:endParaRPr lang="en-GB">
              <a:solidFill>
                <a:srgbClr val="8E2B25"/>
              </a:solidFill>
            </a:endParaRPr>
          </a:p>
        </p:txBody>
      </p:sp>
      <p:pic>
        <p:nvPicPr>
          <p:cNvPr id="4" name="Picture 3" descr="A painting of a castle&#10;&#10;AI-generated content may be incorrect.">
            <a:extLst>
              <a:ext uri="{FF2B5EF4-FFF2-40B4-BE49-F238E27FC236}">
                <a16:creationId xmlns:a16="http://schemas.microsoft.com/office/drawing/2014/main" id="{C5268AB5-15E8-5F0A-65C4-5C61E4B49912}"/>
              </a:ext>
            </a:extLst>
          </p:cNvPr>
          <p:cNvPicPr>
            <a:picLocks noChangeAspect="1"/>
          </p:cNvPicPr>
          <p:nvPr/>
        </p:nvPicPr>
        <p:blipFill>
          <a:blip r:embed="rId3" cstate="print">
            <a:alphaModFix amt="77000"/>
            <a:extLst>
              <a:ext uri="{28A0092B-C50C-407E-A947-70E740481C1C}">
                <a14:useLocalDpi xmlns:a14="http://schemas.microsoft.com/office/drawing/2010/main"/>
              </a:ext>
            </a:extLst>
          </a:blip>
          <a:srcRect/>
          <a:stretch/>
        </p:blipFill>
        <p:spPr>
          <a:xfrm>
            <a:off x="-282027" y="6153279"/>
            <a:ext cx="12756053" cy="755521"/>
          </a:xfrm>
          <a:prstGeom prst="rect">
            <a:avLst/>
          </a:prstGeom>
        </p:spPr>
      </p:pic>
      <p:pic>
        <p:nvPicPr>
          <p:cNvPr id="5" name="Picture 4" descr="A black background with white text&#10;&#10;AI-generated content may be incorrect.">
            <a:extLst>
              <a:ext uri="{FF2B5EF4-FFF2-40B4-BE49-F238E27FC236}">
                <a16:creationId xmlns:a16="http://schemas.microsoft.com/office/drawing/2014/main" id="{AECEB5A8-3593-4061-012F-7A4507AE1207}"/>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4018887" y="6324470"/>
            <a:ext cx="1987996" cy="439822"/>
          </a:xfrm>
          <a:prstGeom prst="rect">
            <a:avLst/>
          </a:prstGeom>
        </p:spPr>
      </p:pic>
      <p:pic>
        <p:nvPicPr>
          <p:cNvPr id="6" name="Graphic 5">
            <a:extLst>
              <a:ext uri="{FF2B5EF4-FFF2-40B4-BE49-F238E27FC236}">
                <a16:creationId xmlns:a16="http://schemas.microsoft.com/office/drawing/2014/main" id="{19E8ED20-7480-DC8B-BB46-D82143BD7A1B}"/>
              </a:ext>
            </a:extLst>
          </p:cNvPr>
          <p:cNvPicPr>
            <a:picLocks noChangeAspect="1"/>
          </p:cNvPicPr>
          <p:nvPr/>
        </p:nvPicPr>
        <p:blipFill>
          <a:blip>
            <a:extLst>
              <a:ext uri="{96DAC541-7B7A-43D3-8B79-37D633B846F1}">
                <asvg:svgBlip xmlns:asvg="http://schemas.microsoft.com/office/drawing/2016/SVG/main" r:embed="rId5"/>
              </a:ext>
            </a:extLst>
          </a:blip>
          <a:stretch>
            <a:fillRect/>
          </a:stretch>
        </p:blipFill>
        <p:spPr>
          <a:xfrm>
            <a:off x="7197006" y="6283781"/>
            <a:ext cx="1659609" cy="521200"/>
          </a:xfrm>
          <a:prstGeom prst="rect">
            <a:avLst/>
          </a:prstGeom>
        </p:spPr>
      </p:pic>
      <p:pic>
        <p:nvPicPr>
          <p:cNvPr id="7" name="Picture 6" descr="A black and white logo&#10;&#10;AI-generated content may be incorrect.">
            <a:extLst>
              <a:ext uri="{FF2B5EF4-FFF2-40B4-BE49-F238E27FC236}">
                <a16:creationId xmlns:a16="http://schemas.microsoft.com/office/drawing/2014/main" id="{498479A9-B3B9-03CD-9306-506838B52A2A}"/>
              </a:ext>
            </a:extLst>
          </p:cNvPr>
          <p:cNvPicPr>
            <a:picLocks noChangeAspect="1"/>
          </p:cNvPicPr>
          <p:nvPr/>
        </p:nvPicPr>
        <p:blipFill>
          <a:blip r:embed="rId6" cstate="screen">
            <a:extLst>
              <a:ext uri="{28A0092B-C50C-407E-A947-70E740481C1C}">
                <a14:useLocalDpi xmlns:a14="http://schemas.microsoft.com/office/drawing/2010/main"/>
              </a:ext>
            </a:extLst>
          </a:blip>
          <a:stretch>
            <a:fillRect/>
          </a:stretch>
        </p:blipFill>
        <p:spPr>
          <a:xfrm>
            <a:off x="10046738" y="6318071"/>
            <a:ext cx="1659609" cy="452621"/>
          </a:xfrm>
          <a:prstGeom prst="rect">
            <a:avLst/>
          </a:prstGeom>
        </p:spPr>
      </p:pic>
      <p:pic>
        <p:nvPicPr>
          <p:cNvPr id="8" name="Picture 7" descr="A black and white logo&#10;&#10;AI-generated content may be incorrect.">
            <a:extLst>
              <a:ext uri="{FF2B5EF4-FFF2-40B4-BE49-F238E27FC236}">
                <a16:creationId xmlns:a16="http://schemas.microsoft.com/office/drawing/2014/main" id="{197F93C5-687E-6414-2C3F-A9307F8D1093}"/>
              </a:ext>
            </a:extLst>
          </p:cNvPr>
          <p:cNvPicPr>
            <a:picLocks noChangeAspect="1"/>
          </p:cNvPicPr>
          <p:nvPr/>
        </p:nvPicPr>
        <p:blipFill>
          <a:blip r:embed="rId7" cstate="screen">
            <a:extLst>
              <a:ext uri="{28A0092B-C50C-407E-A947-70E740481C1C}">
                <a14:useLocalDpi xmlns:a14="http://schemas.microsoft.com/office/drawing/2010/main"/>
              </a:ext>
            </a:extLst>
          </a:blip>
          <a:stretch>
            <a:fillRect/>
          </a:stretch>
        </p:blipFill>
        <p:spPr>
          <a:xfrm>
            <a:off x="88592" y="6079663"/>
            <a:ext cx="2740173" cy="755521"/>
          </a:xfrm>
          <a:prstGeom prst="rect">
            <a:avLst/>
          </a:prstGeom>
        </p:spPr>
      </p:pic>
      <p:sp>
        <p:nvSpPr>
          <p:cNvPr id="9" name="Rectangle 8">
            <a:extLst>
              <a:ext uri="{FF2B5EF4-FFF2-40B4-BE49-F238E27FC236}">
                <a16:creationId xmlns:a16="http://schemas.microsoft.com/office/drawing/2014/main" id="{D842B1F7-5FD5-F35C-027B-293D2B5CE5AF}"/>
              </a:ext>
            </a:extLst>
          </p:cNvPr>
          <p:cNvSpPr/>
          <p:nvPr/>
        </p:nvSpPr>
        <p:spPr>
          <a:xfrm>
            <a:off x="1375185" y="1211570"/>
            <a:ext cx="8665285" cy="4203632"/>
          </a:xfrm>
          <a:prstGeom prst="rect">
            <a:avLst/>
          </a:prstGeom>
          <a:solidFill>
            <a:schemeClr val="tx2">
              <a:lumMod val="10000"/>
              <a:lumOff val="9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0" name="Rectangle 9">
            <a:extLst>
              <a:ext uri="{FF2B5EF4-FFF2-40B4-BE49-F238E27FC236}">
                <a16:creationId xmlns:a16="http://schemas.microsoft.com/office/drawing/2014/main" id="{D0CF4688-7567-3158-699A-FE17FF29E1ED}"/>
              </a:ext>
            </a:extLst>
          </p:cNvPr>
          <p:cNvSpPr/>
          <p:nvPr/>
        </p:nvSpPr>
        <p:spPr>
          <a:xfrm>
            <a:off x="2947595" y="3104407"/>
            <a:ext cx="6519134" cy="2245113"/>
          </a:xfrm>
          <a:prstGeom prst="rect">
            <a:avLst/>
          </a:prstGeom>
          <a:solidFill>
            <a:srgbClr val="7030A0">
              <a:alpha val="0"/>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4" name="Rectangle 13">
            <a:extLst>
              <a:ext uri="{FF2B5EF4-FFF2-40B4-BE49-F238E27FC236}">
                <a16:creationId xmlns:a16="http://schemas.microsoft.com/office/drawing/2014/main" id="{47313054-E8F8-1012-7720-6F001B3BCA6A}"/>
              </a:ext>
            </a:extLst>
          </p:cNvPr>
          <p:cNvSpPr/>
          <p:nvPr/>
        </p:nvSpPr>
        <p:spPr>
          <a:xfrm>
            <a:off x="2945801" y="1916930"/>
            <a:ext cx="6052970" cy="2366037"/>
          </a:xfrm>
          <a:prstGeom prst="rect">
            <a:avLst/>
          </a:prstGeom>
          <a:solidFill>
            <a:srgbClr val="A02B93">
              <a:lumMod val="20000"/>
              <a:lumOff val="80000"/>
            </a:srgbClr>
          </a:solidFill>
          <a:ln w="12700" cap="flat" cmpd="sng" algn="ctr">
            <a:solidFill>
              <a:srgbClr val="156082">
                <a:shade val="15000"/>
              </a:srgbClr>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prstClr val="white"/>
              </a:solidFill>
              <a:effectLst/>
              <a:uLnTx/>
              <a:uFillTx/>
              <a:latin typeface="Aptos" panose="020B0004020202020204"/>
              <a:ea typeface="+mn-ea"/>
              <a:cs typeface="+mn-cs"/>
            </a:endParaRPr>
          </a:p>
        </p:txBody>
      </p:sp>
      <p:pic>
        <p:nvPicPr>
          <p:cNvPr id="11" name="Content Placeholder 3" descr="The Field of the Cloth of Gold">
            <a:extLst>
              <a:ext uri="{FF2B5EF4-FFF2-40B4-BE49-F238E27FC236}">
                <a16:creationId xmlns:a16="http://schemas.microsoft.com/office/drawing/2014/main" id="{BF043E5D-3218-5A22-8C95-E7FBC0F60326}"/>
              </a:ext>
            </a:extLst>
          </p:cNvPr>
          <p:cNvPicPr>
            <a:picLocks noChangeAspect="1"/>
          </p:cNvPicPr>
          <p:nvPr/>
        </p:nvPicPr>
        <p:blipFill>
          <a:blip r:embed="rId8" cstate="screen">
            <a:extLst>
              <a:ext uri="{28A0092B-C50C-407E-A947-70E740481C1C}">
                <a14:useLocalDpi xmlns:a14="http://schemas.microsoft.com/office/drawing/2010/main"/>
              </a:ext>
            </a:extLst>
          </a:blip>
          <a:srcRect/>
          <a:stretch/>
        </p:blipFill>
        <p:spPr>
          <a:xfrm>
            <a:off x="4766625" y="2551053"/>
            <a:ext cx="2483038" cy="1339839"/>
          </a:xfrm>
          <a:prstGeom prst="rect">
            <a:avLst/>
          </a:prstGeom>
        </p:spPr>
      </p:pic>
      <p:sp>
        <p:nvSpPr>
          <p:cNvPr id="12" name="TextBox 11">
            <a:extLst>
              <a:ext uri="{FF2B5EF4-FFF2-40B4-BE49-F238E27FC236}">
                <a16:creationId xmlns:a16="http://schemas.microsoft.com/office/drawing/2014/main" id="{9244C774-87F4-DFE2-4F16-C8F577100E55}"/>
              </a:ext>
            </a:extLst>
          </p:cNvPr>
          <p:cNvSpPr txBox="1"/>
          <p:nvPr/>
        </p:nvSpPr>
        <p:spPr>
          <a:xfrm>
            <a:off x="1372385" y="1215951"/>
            <a:ext cx="8641976" cy="677108"/>
          </a:xfrm>
          <a:prstGeom prst="rect">
            <a:avLst/>
          </a:prstGeom>
          <a:noFill/>
        </p:spPr>
        <p:txBody>
          <a:bodyPr wrap="square" lIns="91440" tIns="45720" rIns="91440" bIns="45720" rtlCol="0" anchor="t">
            <a:spAutoFit/>
          </a:bodyPr>
          <a:lstStyle/>
          <a:p>
            <a:pPr algn="ctr"/>
            <a:r>
              <a:rPr lang="en-US" sz="2000">
                <a:latin typeface="Calibri"/>
                <a:ea typeface="Calibri"/>
                <a:cs typeface="+mn-lt"/>
              </a:rPr>
              <a:t>How do the other sources deepen our understanding of the event?</a:t>
            </a:r>
            <a:endParaRPr lang="en-US" sz="2000">
              <a:latin typeface="Calibri"/>
              <a:ea typeface="Calibri"/>
              <a:cs typeface="Calibri"/>
            </a:endParaRPr>
          </a:p>
          <a:p>
            <a:endParaRPr lang="en-GB">
              <a:latin typeface="Source Sans Pro" panose="020B0503030403020204" pitchFamily="34" charset="0"/>
              <a:ea typeface="Source Sans Pro" panose="020B0503030403020204" pitchFamily="34" charset="0"/>
            </a:endParaRPr>
          </a:p>
        </p:txBody>
      </p:sp>
      <p:sp>
        <p:nvSpPr>
          <p:cNvPr id="13" name="TextBox 12">
            <a:extLst>
              <a:ext uri="{FF2B5EF4-FFF2-40B4-BE49-F238E27FC236}">
                <a16:creationId xmlns:a16="http://schemas.microsoft.com/office/drawing/2014/main" id="{79B309FB-F8EF-9D66-5274-66EDF1577DB9}"/>
              </a:ext>
            </a:extLst>
          </p:cNvPr>
          <p:cNvSpPr txBox="1"/>
          <p:nvPr/>
        </p:nvSpPr>
        <p:spPr>
          <a:xfrm>
            <a:off x="2473143" y="1888177"/>
            <a:ext cx="6993586" cy="400110"/>
          </a:xfrm>
          <a:prstGeom prst="rect">
            <a:avLst/>
          </a:prstGeom>
          <a:noFill/>
        </p:spPr>
        <p:txBody>
          <a:bodyPr wrap="square" lIns="91440" tIns="45720" rIns="91440" bIns="45720" rtlCol="0" anchor="t">
            <a:spAutoFit/>
          </a:bodyPr>
          <a:lstStyle/>
          <a:p>
            <a:pPr algn="ctr"/>
            <a:r>
              <a:rPr lang="en-US" sz="2000">
                <a:latin typeface="Calibri"/>
                <a:ea typeface="Calibri"/>
                <a:cs typeface="+mn-lt"/>
              </a:rPr>
              <a:t>What does this tell us about the Field of the Cloth of Gold?</a:t>
            </a:r>
            <a:endParaRPr lang="en-GB" sz="2000">
              <a:latin typeface="Calibri"/>
              <a:ea typeface="Calibri"/>
              <a:cs typeface="Calibri"/>
            </a:endParaRPr>
          </a:p>
        </p:txBody>
      </p:sp>
    </p:spTree>
    <p:extLst>
      <p:ext uri="{BB962C8B-B14F-4D97-AF65-F5344CB8AC3E}">
        <p14:creationId xmlns:p14="http://schemas.microsoft.com/office/powerpoint/2010/main" val="2079194228"/>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showMasterSp="0">
  <p:cSld>
    <p:spTree>
      <p:nvGrpSpPr>
        <p:cNvPr id="1" name="">
          <a:extLst>
            <a:ext uri="{FF2B5EF4-FFF2-40B4-BE49-F238E27FC236}">
              <a16:creationId xmlns:a16="http://schemas.microsoft.com/office/drawing/2014/main" id="{CA3D966A-2B09-8855-AA43-C51FAA5A16C0}"/>
            </a:ext>
          </a:extLst>
        </p:cNvPr>
        <p:cNvGrpSpPr/>
        <p:nvPr/>
      </p:nvGrpSpPr>
      <p:grpSpPr>
        <a:xfrm>
          <a:off x="0" y="0"/>
          <a:ext cx="0" cy="0"/>
          <a:chOff x="0" y="0"/>
          <a:chExt cx="0" cy="0"/>
        </a:xfrm>
      </p:grpSpPr>
      <p:sp>
        <p:nvSpPr>
          <p:cNvPr id="2" name="Text Placeholder 1">
            <a:extLst>
              <a:ext uri="{FF2B5EF4-FFF2-40B4-BE49-F238E27FC236}">
                <a16:creationId xmlns:a16="http://schemas.microsoft.com/office/drawing/2014/main" id="{E7F9E20B-754D-5B38-F678-E1D73A68E30E}"/>
              </a:ext>
            </a:extLst>
          </p:cNvPr>
          <p:cNvSpPr>
            <a:spLocks noGrp="1"/>
          </p:cNvSpPr>
          <p:nvPr>
            <p:ph type="body" sz="quarter" idx="11"/>
          </p:nvPr>
        </p:nvSpPr>
        <p:spPr/>
        <p:txBody>
          <a:bodyPr/>
          <a:lstStyle/>
          <a:p>
            <a:pPr algn="ctr"/>
            <a:r>
              <a:rPr lang="en-GB" b="1">
                <a:solidFill>
                  <a:srgbClr val="8E2B25"/>
                </a:solidFill>
                <a:latin typeface="Calibri"/>
                <a:ea typeface="Calibri"/>
                <a:cs typeface="Calibri"/>
              </a:rPr>
              <a:t>ACTIVITY 3: Discuss in groups</a:t>
            </a:r>
            <a:endParaRPr lang="en-US"/>
          </a:p>
        </p:txBody>
      </p:sp>
      <p:sp>
        <p:nvSpPr>
          <p:cNvPr id="3" name="Text Placeholder 2">
            <a:extLst>
              <a:ext uri="{FF2B5EF4-FFF2-40B4-BE49-F238E27FC236}">
                <a16:creationId xmlns:a16="http://schemas.microsoft.com/office/drawing/2014/main" id="{1EF60CE0-6E6E-CB58-70D4-F7CDDB013328}"/>
              </a:ext>
            </a:extLst>
          </p:cNvPr>
          <p:cNvSpPr>
            <a:spLocks noGrp="1"/>
          </p:cNvSpPr>
          <p:nvPr>
            <p:ph type="body" sz="quarter" idx="12"/>
          </p:nvPr>
        </p:nvSpPr>
        <p:spPr>
          <a:xfrm>
            <a:off x="187412" y="1713529"/>
            <a:ext cx="4645323" cy="3993976"/>
          </a:xfrm>
        </p:spPr>
        <p:txBody>
          <a:bodyPr/>
          <a:lstStyle/>
          <a:p>
            <a:pPr algn="ctr"/>
            <a:r>
              <a:rPr lang="en-GB" sz="2300" dirty="0">
                <a:solidFill>
                  <a:schemeClr val="tx1">
                    <a:lumMod val="75000"/>
                    <a:lumOff val="25000"/>
                  </a:schemeClr>
                </a:solidFill>
                <a:latin typeface="Calibri"/>
                <a:ea typeface="Calibri"/>
                <a:cs typeface="Calibri"/>
              </a:rPr>
              <a:t>Explore four sources related to </a:t>
            </a:r>
            <a:br>
              <a:rPr lang="en-GB" sz="2300" dirty="0">
                <a:latin typeface="Calibri"/>
                <a:ea typeface="Calibri"/>
                <a:cs typeface="Calibri"/>
              </a:rPr>
            </a:br>
            <a:r>
              <a:rPr lang="en-GB" sz="2300" dirty="0">
                <a:solidFill>
                  <a:schemeClr val="tx1">
                    <a:lumMod val="75000"/>
                    <a:lumOff val="25000"/>
                  </a:schemeClr>
                </a:solidFill>
                <a:latin typeface="Calibri"/>
                <a:ea typeface="Calibri"/>
                <a:cs typeface="Calibri"/>
              </a:rPr>
              <a:t>the Field of the Cloth of Gold, </a:t>
            </a:r>
            <a:endParaRPr lang="en-US"/>
          </a:p>
          <a:p>
            <a:pPr algn="ctr"/>
            <a:r>
              <a:rPr lang="en-GB" sz="2300" dirty="0">
                <a:solidFill>
                  <a:schemeClr val="tx1">
                    <a:lumMod val="75000"/>
                    <a:lumOff val="25000"/>
                  </a:schemeClr>
                </a:solidFill>
                <a:latin typeface="Calibri"/>
                <a:ea typeface="Calibri"/>
                <a:cs typeface="Calibri"/>
              </a:rPr>
              <a:t>noting ideas on the next section </a:t>
            </a:r>
            <a:br>
              <a:rPr lang="en-GB" sz="2300" dirty="0">
                <a:latin typeface="Calibri"/>
                <a:ea typeface="Calibri"/>
                <a:cs typeface="Calibri"/>
              </a:rPr>
            </a:br>
            <a:r>
              <a:rPr lang="en-GB" sz="2300">
                <a:solidFill>
                  <a:schemeClr val="tx1">
                    <a:lumMod val="75000"/>
                    <a:lumOff val="25000"/>
                  </a:schemeClr>
                </a:solidFill>
                <a:latin typeface="Calibri"/>
                <a:ea typeface="Calibri"/>
                <a:cs typeface="Calibri"/>
              </a:rPr>
              <a:t>of the inference diagram.</a:t>
            </a:r>
          </a:p>
        </p:txBody>
      </p:sp>
      <p:pic>
        <p:nvPicPr>
          <p:cNvPr id="4" name="Picture 3" descr="A painting of a castle&#10;&#10;AI-generated content may be incorrect.">
            <a:extLst>
              <a:ext uri="{FF2B5EF4-FFF2-40B4-BE49-F238E27FC236}">
                <a16:creationId xmlns:a16="http://schemas.microsoft.com/office/drawing/2014/main" id="{87222F3A-07B2-B9B5-7A46-4F697C231785}"/>
              </a:ext>
            </a:extLst>
          </p:cNvPr>
          <p:cNvPicPr>
            <a:picLocks noChangeAspect="1"/>
          </p:cNvPicPr>
          <p:nvPr/>
        </p:nvPicPr>
        <p:blipFill>
          <a:blip r:embed="rId3" cstate="print">
            <a:alphaModFix amt="77000"/>
            <a:extLst>
              <a:ext uri="{28A0092B-C50C-407E-A947-70E740481C1C}">
                <a14:useLocalDpi xmlns:a14="http://schemas.microsoft.com/office/drawing/2010/main"/>
              </a:ext>
            </a:extLst>
          </a:blip>
          <a:srcRect/>
          <a:stretch/>
        </p:blipFill>
        <p:spPr>
          <a:xfrm>
            <a:off x="-282027" y="6153279"/>
            <a:ext cx="12756053" cy="755521"/>
          </a:xfrm>
          <a:prstGeom prst="rect">
            <a:avLst/>
          </a:prstGeom>
        </p:spPr>
      </p:pic>
      <p:pic>
        <p:nvPicPr>
          <p:cNvPr id="5" name="Picture 4" descr="A black background with white text&#10;&#10;AI-generated content may be incorrect.">
            <a:extLst>
              <a:ext uri="{FF2B5EF4-FFF2-40B4-BE49-F238E27FC236}">
                <a16:creationId xmlns:a16="http://schemas.microsoft.com/office/drawing/2014/main" id="{1D2E1878-0C11-CE6B-3C65-4F6598514F9E}"/>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4018887" y="6324470"/>
            <a:ext cx="1987996" cy="439822"/>
          </a:xfrm>
          <a:prstGeom prst="rect">
            <a:avLst/>
          </a:prstGeom>
        </p:spPr>
      </p:pic>
      <p:pic>
        <p:nvPicPr>
          <p:cNvPr id="6" name="Graphic 5">
            <a:extLst>
              <a:ext uri="{FF2B5EF4-FFF2-40B4-BE49-F238E27FC236}">
                <a16:creationId xmlns:a16="http://schemas.microsoft.com/office/drawing/2014/main" id="{5C33A45B-C82F-3417-F775-85E7281F37D2}"/>
              </a:ext>
            </a:extLst>
          </p:cNvPr>
          <p:cNvPicPr>
            <a:picLocks noChangeAspect="1"/>
          </p:cNvPicPr>
          <p:nvPr/>
        </p:nvPicPr>
        <p:blipFill>
          <a:blip>
            <a:extLst>
              <a:ext uri="{96DAC541-7B7A-43D3-8B79-37D633B846F1}">
                <asvg:svgBlip xmlns:asvg="http://schemas.microsoft.com/office/drawing/2016/SVG/main" r:embed="rId5"/>
              </a:ext>
            </a:extLst>
          </a:blip>
          <a:stretch>
            <a:fillRect/>
          </a:stretch>
        </p:blipFill>
        <p:spPr>
          <a:xfrm>
            <a:off x="7197006" y="6283781"/>
            <a:ext cx="1659609" cy="521200"/>
          </a:xfrm>
          <a:prstGeom prst="rect">
            <a:avLst/>
          </a:prstGeom>
        </p:spPr>
      </p:pic>
      <p:pic>
        <p:nvPicPr>
          <p:cNvPr id="7" name="Picture 6" descr="A black and white logo&#10;&#10;AI-generated content may be incorrect.">
            <a:extLst>
              <a:ext uri="{FF2B5EF4-FFF2-40B4-BE49-F238E27FC236}">
                <a16:creationId xmlns:a16="http://schemas.microsoft.com/office/drawing/2014/main" id="{7FF7406E-C950-33A6-F6AF-4081C4AE9B45}"/>
              </a:ext>
            </a:extLst>
          </p:cNvPr>
          <p:cNvPicPr>
            <a:picLocks noChangeAspect="1"/>
          </p:cNvPicPr>
          <p:nvPr/>
        </p:nvPicPr>
        <p:blipFill>
          <a:blip r:embed="rId6" cstate="screen">
            <a:extLst>
              <a:ext uri="{28A0092B-C50C-407E-A947-70E740481C1C}">
                <a14:useLocalDpi xmlns:a14="http://schemas.microsoft.com/office/drawing/2010/main"/>
              </a:ext>
            </a:extLst>
          </a:blip>
          <a:stretch>
            <a:fillRect/>
          </a:stretch>
        </p:blipFill>
        <p:spPr>
          <a:xfrm>
            <a:off x="10046738" y="6318071"/>
            <a:ext cx="1659609" cy="452621"/>
          </a:xfrm>
          <a:prstGeom prst="rect">
            <a:avLst/>
          </a:prstGeom>
        </p:spPr>
      </p:pic>
      <p:pic>
        <p:nvPicPr>
          <p:cNvPr id="8" name="Picture 7" descr="A black and white logo&#10;&#10;AI-generated content may be incorrect.">
            <a:extLst>
              <a:ext uri="{FF2B5EF4-FFF2-40B4-BE49-F238E27FC236}">
                <a16:creationId xmlns:a16="http://schemas.microsoft.com/office/drawing/2014/main" id="{54BA436E-66BA-B8BF-408E-E180DA75CDD4}"/>
              </a:ext>
            </a:extLst>
          </p:cNvPr>
          <p:cNvPicPr>
            <a:picLocks noChangeAspect="1"/>
          </p:cNvPicPr>
          <p:nvPr/>
        </p:nvPicPr>
        <p:blipFill>
          <a:blip r:embed="rId7" cstate="screen">
            <a:extLst>
              <a:ext uri="{28A0092B-C50C-407E-A947-70E740481C1C}">
                <a14:useLocalDpi xmlns:a14="http://schemas.microsoft.com/office/drawing/2010/main"/>
              </a:ext>
            </a:extLst>
          </a:blip>
          <a:stretch>
            <a:fillRect/>
          </a:stretch>
        </p:blipFill>
        <p:spPr>
          <a:xfrm>
            <a:off x="88592" y="6079663"/>
            <a:ext cx="2740173" cy="755521"/>
          </a:xfrm>
          <a:prstGeom prst="rect">
            <a:avLst/>
          </a:prstGeom>
        </p:spPr>
      </p:pic>
      <p:sp>
        <p:nvSpPr>
          <p:cNvPr id="11" name="TextBox 10">
            <a:extLst>
              <a:ext uri="{FF2B5EF4-FFF2-40B4-BE49-F238E27FC236}">
                <a16:creationId xmlns:a16="http://schemas.microsoft.com/office/drawing/2014/main" id="{3720E61E-F118-56FE-33C6-C4947C32F6DE}"/>
              </a:ext>
            </a:extLst>
          </p:cNvPr>
          <p:cNvSpPr txBox="1"/>
          <p:nvPr/>
        </p:nvSpPr>
        <p:spPr>
          <a:xfrm>
            <a:off x="5541818" y="5434305"/>
            <a:ext cx="6382326" cy="261610"/>
          </a:xfrm>
          <a:prstGeom prst="rect">
            <a:avLst/>
          </a:prstGeom>
          <a:noFill/>
        </p:spPr>
        <p:txBody>
          <a:bodyPr wrap="square">
            <a:spAutoFit/>
          </a:bodyPr>
          <a:lstStyle/>
          <a:p>
            <a:pPr marL="0" indent="0">
              <a:buNone/>
            </a:pPr>
            <a:r>
              <a:rPr lang="en-US" sz="1100" i="1">
                <a:solidFill>
                  <a:schemeClr val="bg1"/>
                </a:solidFill>
                <a:latin typeface="Source Sans Pro" panose="020B0503030403020204" pitchFamily="34" charset="0"/>
                <a:ea typeface="Source Sans Pro" panose="020B0503030403020204" pitchFamily="34" charset="0"/>
                <a:cs typeface="Open Sans"/>
              </a:rPr>
              <a:t>© </a:t>
            </a:r>
            <a:r>
              <a:rPr lang="en-US" sz="1100">
                <a:solidFill>
                  <a:schemeClr val="bg1"/>
                </a:solidFill>
                <a:latin typeface="Source Sans Pro" panose="020B0503030403020204" pitchFamily="34" charset="0"/>
                <a:ea typeface="Source Sans Pro" panose="020B0503030403020204" pitchFamily="34" charset="0"/>
              </a:rPr>
              <a:t>Royal Collections Trust, currently on display at Hampton Court Palace.</a:t>
            </a:r>
            <a:endParaRPr lang="en-US" sz="1100" i="1">
              <a:solidFill>
                <a:schemeClr val="bg1"/>
              </a:solidFill>
              <a:latin typeface="Source Sans Pro" panose="020B0503030403020204" pitchFamily="34" charset="0"/>
              <a:ea typeface="Source Sans Pro" panose="020B0503030403020204" pitchFamily="34" charset="0"/>
            </a:endParaRPr>
          </a:p>
        </p:txBody>
      </p:sp>
      <p:pic>
        <p:nvPicPr>
          <p:cNvPr id="10" name="Picture 9" descr="A design for the elaborate tent the king hoped would impress François 1.">
            <a:extLst>
              <a:ext uri="{FF2B5EF4-FFF2-40B4-BE49-F238E27FC236}">
                <a16:creationId xmlns:a16="http://schemas.microsoft.com/office/drawing/2014/main" id="{62CEA8FC-1853-F41B-7728-210475B3209E}"/>
              </a:ext>
            </a:extLst>
          </p:cNvPr>
          <p:cNvPicPr>
            <a:picLocks noChangeAspect="1"/>
          </p:cNvPicPr>
          <p:nvPr/>
        </p:nvPicPr>
        <p:blipFill>
          <a:blip r:embed="rId8" cstate="print">
            <a:extLst>
              <a:ext uri="{28A0092B-C50C-407E-A947-70E740481C1C}">
                <a14:useLocalDpi xmlns:a14="http://schemas.microsoft.com/office/drawing/2010/main"/>
              </a:ext>
            </a:extLst>
          </a:blip>
          <a:srcRect/>
          <a:stretch/>
        </p:blipFill>
        <p:spPr>
          <a:xfrm>
            <a:off x="5052290" y="1506412"/>
            <a:ext cx="6871854" cy="2556175"/>
          </a:xfrm>
          <a:prstGeom prst="rect">
            <a:avLst/>
          </a:prstGeom>
        </p:spPr>
      </p:pic>
      <p:pic>
        <p:nvPicPr>
          <p:cNvPr id="12" name="Picture 2" descr="Henry VIII's pastry tent - Medieval manuscripts blog">
            <a:extLst>
              <a:ext uri="{FF2B5EF4-FFF2-40B4-BE49-F238E27FC236}">
                <a16:creationId xmlns:a16="http://schemas.microsoft.com/office/drawing/2014/main" id="{1D847514-A49D-5874-B324-A56B412F0937}"/>
              </a:ext>
            </a:extLst>
          </p:cNvPr>
          <p:cNvPicPr>
            <a:picLocks noChangeAspect="1" noChangeArrowheads="1"/>
          </p:cNvPicPr>
          <p:nvPr/>
        </p:nvPicPr>
        <p:blipFill>
          <a:blip r:embed="rId9" cstate="screen">
            <a:extLst>
              <a:ext uri="{28A0092B-C50C-407E-A947-70E740481C1C}">
                <a14:useLocalDpi xmlns:a14="http://schemas.microsoft.com/office/drawing/2010/main"/>
              </a:ext>
            </a:extLst>
          </a:blip>
          <a:srcRect b="-2"/>
          <a:stretch/>
        </p:blipFill>
        <p:spPr bwMode="auto">
          <a:xfrm>
            <a:off x="828070" y="3262395"/>
            <a:ext cx="3190817" cy="2817268"/>
          </a:xfrm>
          <a:prstGeom prst="rect">
            <a:avLst/>
          </a:prstGeom>
          <a:noFill/>
          <a:extLst>
            <a:ext uri="{909E8E84-426E-40DD-AFC4-6F175D3DCCD1}">
              <a14:hiddenFill xmlns:a14="http://schemas.microsoft.com/office/drawing/2010/main">
                <a:solidFill>
                  <a:srgbClr val="FFFFFF"/>
                </a:solidFill>
              </a14:hiddenFill>
            </a:ext>
          </a:extLst>
        </p:spPr>
      </p:pic>
      <p:sp>
        <p:nvSpPr>
          <p:cNvPr id="13" name="Text Placeholder 2">
            <a:extLst>
              <a:ext uri="{FF2B5EF4-FFF2-40B4-BE49-F238E27FC236}">
                <a16:creationId xmlns:a16="http://schemas.microsoft.com/office/drawing/2014/main" id="{88A89001-A946-7010-B2B5-1A56FD1B6185}"/>
              </a:ext>
            </a:extLst>
          </p:cNvPr>
          <p:cNvSpPr txBox="1">
            <a:spLocks/>
          </p:cNvSpPr>
          <p:nvPr/>
        </p:nvSpPr>
        <p:spPr>
          <a:xfrm>
            <a:off x="5012885" y="4392346"/>
            <a:ext cx="7327527" cy="1643030"/>
          </a:xfrm>
          <a:prstGeom prst="rect">
            <a:avLst/>
          </a:prstGeom>
        </p:spPr>
        <p:txBody>
          <a:bodyPr vert="horz" lIns="91440" tIns="45720" rIns="91440" bIns="45720" rtlCol="0" anchor="t">
            <a:noAutofit/>
          </a:bodyPr>
          <a:lstStyle>
            <a:lvl1pPr marL="0" indent="0" algn="l" defTabSz="914400" rtl="0" eaLnBrk="1" latinLnBrk="0" hangingPunct="1">
              <a:lnSpc>
                <a:spcPct val="100000"/>
              </a:lnSpc>
              <a:spcBef>
                <a:spcPts val="0"/>
              </a:spcBef>
              <a:buFont typeface="Arial" panose="020B0604020202020204" pitchFamily="34" charset="0"/>
              <a:buNone/>
              <a:defRPr sz="2800" b="0" i="0" kern="1200">
                <a:solidFill>
                  <a:srgbClr val="00406E"/>
                </a:solidFill>
                <a:latin typeface="Source Sans Pro" panose="020B0503030403020204" pitchFamily="34" charset="0"/>
                <a:ea typeface="Source Sans Pro" panose="020B0503030403020204" pitchFamily="34" charset="0"/>
                <a:cs typeface="+mn-cs"/>
              </a:defRPr>
            </a:lvl1pPr>
            <a:lvl2pPr marL="685800" indent="-228600" algn="l" defTabSz="914400" rtl="0" eaLnBrk="1" latinLnBrk="0" hangingPunct="1">
              <a:lnSpc>
                <a:spcPct val="100000"/>
              </a:lnSpc>
              <a:spcBef>
                <a:spcPts val="500"/>
              </a:spcBef>
              <a:buFont typeface="Arial" panose="020B0604020202020204" pitchFamily="34" charset="0"/>
              <a:buChar char="•"/>
              <a:defRPr sz="2400" kern="1200">
                <a:solidFill>
                  <a:srgbClr val="004070"/>
                </a:solidFill>
                <a:latin typeface="Source Sans Pro" panose="020B0503030403020204" pitchFamily="34" charset="0"/>
                <a:ea typeface="Source Sans Pro" panose="020B0503030403020204" pitchFamily="34" charset="0"/>
                <a:cs typeface="+mn-cs"/>
              </a:defRPr>
            </a:lvl2pPr>
            <a:lvl3pPr marL="1143000" indent="-228600" algn="l" defTabSz="914400" rtl="0" eaLnBrk="1" latinLnBrk="0" hangingPunct="1">
              <a:lnSpc>
                <a:spcPct val="100000"/>
              </a:lnSpc>
              <a:spcBef>
                <a:spcPts val="500"/>
              </a:spcBef>
              <a:buFont typeface="Arial" panose="020B0604020202020204" pitchFamily="34" charset="0"/>
              <a:buChar char="•"/>
              <a:defRPr sz="2000" kern="1200">
                <a:solidFill>
                  <a:srgbClr val="004070"/>
                </a:solidFill>
                <a:latin typeface="Source Sans Pro" panose="020B0503030403020204" pitchFamily="34" charset="0"/>
                <a:ea typeface="Source Sans Pro" panose="020B0503030403020204" pitchFamily="34" charset="0"/>
                <a:cs typeface="+mn-cs"/>
              </a:defRPr>
            </a:lvl3pPr>
            <a:lvl4pPr marL="1600200" indent="-228600" algn="l" defTabSz="914400" rtl="0" eaLnBrk="1" latinLnBrk="0" hangingPunct="1">
              <a:lnSpc>
                <a:spcPct val="100000"/>
              </a:lnSpc>
              <a:spcBef>
                <a:spcPts val="500"/>
              </a:spcBef>
              <a:buFont typeface="Arial" panose="020B0604020202020204" pitchFamily="34" charset="0"/>
              <a:buChar char="•"/>
              <a:defRPr sz="1800" kern="1200">
                <a:solidFill>
                  <a:srgbClr val="004070"/>
                </a:solidFill>
                <a:latin typeface="Source Sans Pro" panose="020B0503030403020204" pitchFamily="34" charset="0"/>
                <a:ea typeface="Source Sans Pro" panose="020B0503030403020204" pitchFamily="34" charset="0"/>
                <a:cs typeface="+mn-cs"/>
              </a:defRPr>
            </a:lvl4pPr>
            <a:lvl5pPr marL="2057400" indent="-228600" algn="l" defTabSz="914400" rtl="0" eaLnBrk="1" latinLnBrk="0" hangingPunct="1">
              <a:lnSpc>
                <a:spcPct val="100000"/>
              </a:lnSpc>
              <a:spcBef>
                <a:spcPts val="500"/>
              </a:spcBef>
              <a:buFont typeface="Arial" panose="020B0604020202020204" pitchFamily="34" charset="0"/>
              <a:buChar char="•"/>
              <a:defRPr sz="1600" kern="1200">
                <a:solidFill>
                  <a:srgbClr val="004070"/>
                </a:solidFill>
                <a:latin typeface="Source Sans Pro" panose="020B0503030403020204" pitchFamily="34" charset="0"/>
                <a:ea typeface="Source Sans Pro" panose="020B0503030403020204" pitchFamily="34" charset="0"/>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342900" indent="-342900">
              <a:buFont typeface="Arial" panose="020B0604020202020204" pitchFamily="34" charset="0"/>
              <a:buChar char="•"/>
            </a:pPr>
            <a:r>
              <a:rPr lang="en-GB" sz="2300">
                <a:solidFill>
                  <a:schemeClr val="tx1">
                    <a:lumMod val="75000"/>
                    <a:lumOff val="25000"/>
                  </a:schemeClr>
                </a:solidFill>
                <a:latin typeface="Calibri"/>
                <a:ea typeface="Calibri"/>
                <a:cs typeface="Calibri"/>
              </a:rPr>
              <a:t>section of Edmund Hall’s </a:t>
            </a:r>
            <a:r>
              <a:rPr lang="en-GB" sz="2300" i="1">
                <a:solidFill>
                  <a:schemeClr val="tx1">
                    <a:lumMod val="75000"/>
                    <a:lumOff val="25000"/>
                  </a:schemeClr>
                </a:solidFill>
                <a:latin typeface="Calibri"/>
                <a:ea typeface="Calibri"/>
                <a:cs typeface="Calibri"/>
              </a:rPr>
              <a:t>Chronicle</a:t>
            </a:r>
          </a:p>
          <a:p>
            <a:pPr marL="342900" indent="-342900">
              <a:buFont typeface="Arial" panose="020B0604020202020204" pitchFamily="34" charset="0"/>
              <a:buChar char="•"/>
            </a:pPr>
            <a:r>
              <a:rPr lang="en-GB" sz="2300">
                <a:solidFill>
                  <a:schemeClr val="tx1">
                    <a:lumMod val="75000"/>
                    <a:lumOff val="25000"/>
                  </a:schemeClr>
                </a:solidFill>
                <a:latin typeface="Calibri"/>
                <a:ea typeface="Calibri"/>
                <a:cs typeface="Calibri"/>
              </a:rPr>
              <a:t>accounts, including costs for clothing and gildings</a:t>
            </a:r>
          </a:p>
          <a:p>
            <a:pPr marL="342900" indent="-342900">
              <a:buFont typeface="Arial" panose="020B0604020202020204" pitchFamily="34" charset="0"/>
              <a:buChar char="•"/>
            </a:pPr>
            <a:r>
              <a:rPr lang="en-GB" sz="2300">
                <a:solidFill>
                  <a:schemeClr val="tx1">
                    <a:lumMod val="75000"/>
                    <a:lumOff val="25000"/>
                  </a:schemeClr>
                </a:solidFill>
                <a:latin typeface="Calibri"/>
                <a:ea typeface="Calibri"/>
                <a:cs typeface="Calibri"/>
              </a:rPr>
              <a:t>design for tents used at the Field of the Cloth of Gold</a:t>
            </a:r>
          </a:p>
          <a:p>
            <a:pPr marL="342900" indent="-342900">
              <a:buFont typeface="Arial" panose="020B0604020202020204" pitchFamily="34" charset="0"/>
              <a:buChar char="•"/>
            </a:pPr>
            <a:r>
              <a:rPr lang="en-GB" sz="2300">
                <a:solidFill>
                  <a:schemeClr val="tx1">
                    <a:lumMod val="75000"/>
                    <a:lumOff val="25000"/>
                  </a:schemeClr>
                </a:solidFill>
                <a:latin typeface="Calibri"/>
                <a:ea typeface="Calibri"/>
                <a:cs typeface="Calibri"/>
              </a:rPr>
              <a:t>designs for tents at other events</a:t>
            </a:r>
          </a:p>
        </p:txBody>
      </p:sp>
    </p:spTree>
    <p:extLst>
      <p:ext uri="{BB962C8B-B14F-4D97-AF65-F5344CB8AC3E}">
        <p14:creationId xmlns:p14="http://schemas.microsoft.com/office/powerpoint/2010/main" val="3804381651"/>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showMasterSp="0">
  <p:cSld>
    <p:spTree>
      <p:nvGrpSpPr>
        <p:cNvPr id="1" name="">
          <a:extLst>
            <a:ext uri="{FF2B5EF4-FFF2-40B4-BE49-F238E27FC236}">
              <a16:creationId xmlns:a16="http://schemas.microsoft.com/office/drawing/2014/main" id="{B5B19B1A-F689-1750-AE1C-A1DB343EBDE8}"/>
            </a:ext>
          </a:extLst>
        </p:cNvPr>
        <p:cNvGrpSpPr/>
        <p:nvPr/>
      </p:nvGrpSpPr>
      <p:grpSpPr>
        <a:xfrm>
          <a:off x="0" y="0"/>
          <a:ext cx="0" cy="0"/>
          <a:chOff x="0" y="0"/>
          <a:chExt cx="0" cy="0"/>
        </a:xfrm>
      </p:grpSpPr>
      <p:pic>
        <p:nvPicPr>
          <p:cNvPr id="4" name="Picture 3" descr="A painting of a castle&#10;&#10;AI-generated content may be incorrect.">
            <a:extLst>
              <a:ext uri="{FF2B5EF4-FFF2-40B4-BE49-F238E27FC236}">
                <a16:creationId xmlns:a16="http://schemas.microsoft.com/office/drawing/2014/main" id="{63415941-959F-B876-5744-7C4EC60D1646}"/>
              </a:ext>
            </a:extLst>
          </p:cNvPr>
          <p:cNvPicPr>
            <a:picLocks noChangeAspect="1"/>
          </p:cNvPicPr>
          <p:nvPr/>
        </p:nvPicPr>
        <p:blipFill>
          <a:blip r:embed="rId3" cstate="print">
            <a:alphaModFix amt="77000"/>
            <a:extLst>
              <a:ext uri="{28A0092B-C50C-407E-A947-70E740481C1C}">
                <a14:useLocalDpi xmlns:a14="http://schemas.microsoft.com/office/drawing/2010/main"/>
              </a:ext>
            </a:extLst>
          </a:blip>
          <a:srcRect/>
          <a:stretch/>
        </p:blipFill>
        <p:spPr>
          <a:xfrm>
            <a:off x="-282027" y="6153279"/>
            <a:ext cx="12756053" cy="755521"/>
          </a:xfrm>
          <a:prstGeom prst="rect">
            <a:avLst/>
          </a:prstGeom>
        </p:spPr>
      </p:pic>
      <p:pic>
        <p:nvPicPr>
          <p:cNvPr id="5" name="Picture 4" descr="A black background with white text&#10;&#10;AI-generated content may be incorrect.">
            <a:extLst>
              <a:ext uri="{FF2B5EF4-FFF2-40B4-BE49-F238E27FC236}">
                <a16:creationId xmlns:a16="http://schemas.microsoft.com/office/drawing/2014/main" id="{309F83D4-1FE5-FBAA-5D8B-8F23C1DB229B}"/>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4018887" y="6324470"/>
            <a:ext cx="1987996" cy="439822"/>
          </a:xfrm>
          <a:prstGeom prst="rect">
            <a:avLst/>
          </a:prstGeom>
        </p:spPr>
      </p:pic>
      <p:pic>
        <p:nvPicPr>
          <p:cNvPr id="6" name="Graphic 5">
            <a:extLst>
              <a:ext uri="{FF2B5EF4-FFF2-40B4-BE49-F238E27FC236}">
                <a16:creationId xmlns:a16="http://schemas.microsoft.com/office/drawing/2014/main" id="{31C72318-E812-6208-EA97-D52441656464}"/>
              </a:ext>
            </a:extLst>
          </p:cNvPr>
          <p:cNvPicPr>
            <a:picLocks noChangeAspect="1"/>
          </p:cNvPicPr>
          <p:nvPr/>
        </p:nvPicPr>
        <p:blipFill>
          <a:blip>
            <a:extLst>
              <a:ext uri="{96DAC541-7B7A-43D3-8B79-37D633B846F1}">
                <asvg:svgBlip xmlns:asvg="http://schemas.microsoft.com/office/drawing/2016/SVG/main" r:embed="rId5"/>
              </a:ext>
            </a:extLst>
          </a:blip>
          <a:stretch>
            <a:fillRect/>
          </a:stretch>
        </p:blipFill>
        <p:spPr>
          <a:xfrm>
            <a:off x="7197006" y="6283781"/>
            <a:ext cx="1659609" cy="521200"/>
          </a:xfrm>
          <a:prstGeom prst="rect">
            <a:avLst/>
          </a:prstGeom>
        </p:spPr>
      </p:pic>
      <p:pic>
        <p:nvPicPr>
          <p:cNvPr id="7" name="Picture 6" descr="A black and white logo&#10;&#10;AI-generated content may be incorrect.">
            <a:extLst>
              <a:ext uri="{FF2B5EF4-FFF2-40B4-BE49-F238E27FC236}">
                <a16:creationId xmlns:a16="http://schemas.microsoft.com/office/drawing/2014/main" id="{2DA9E639-C76F-7CD0-1822-01BF25C8420A}"/>
              </a:ext>
            </a:extLst>
          </p:cNvPr>
          <p:cNvPicPr>
            <a:picLocks noChangeAspect="1"/>
          </p:cNvPicPr>
          <p:nvPr/>
        </p:nvPicPr>
        <p:blipFill>
          <a:blip r:embed="rId6" cstate="screen">
            <a:extLst>
              <a:ext uri="{28A0092B-C50C-407E-A947-70E740481C1C}">
                <a14:useLocalDpi xmlns:a14="http://schemas.microsoft.com/office/drawing/2010/main"/>
              </a:ext>
            </a:extLst>
          </a:blip>
          <a:stretch>
            <a:fillRect/>
          </a:stretch>
        </p:blipFill>
        <p:spPr>
          <a:xfrm>
            <a:off x="10046738" y="6318071"/>
            <a:ext cx="1659609" cy="452621"/>
          </a:xfrm>
          <a:prstGeom prst="rect">
            <a:avLst/>
          </a:prstGeom>
        </p:spPr>
      </p:pic>
      <p:pic>
        <p:nvPicPr>
          <p:cNvPr id="8" name="Picture 7" descr="A black and white logo&#10;&#10;AI-generated content may be incorrect.">
            <a:extLst>
              <a:ext uri="{FF2B5EF4-FFF2-40B4-BE49-F238E27FC236}">
                <a16:creationId xmlns:a16="http://schemas.microsoft.com/office/drawing/2014/main" id="{2362D623-AAEB-BB20-8838-82726F188CEC}"/>
              </a:ext>
            </a:extLst>
          </p:cNvPr>
          <p:cNvPicPr>
            <a:picLocks noChangeAspect="1"/>
          </p:cNvPicPr>
          <p:nvPr/>
        </p:nvPicPr>
        <p:blipFill>
          <a:blip r:embed="rId7" cstate="screen">
            <a:extLst>
              <a:ext uri="{28A0092B-C50C-407E-A947-70E740481C1C}">
                <a14:useLocalDpi xmlns:a14="http://schemas.microsoft.com/office/drawing/2010/main"/>
              </a:ext>
            </a:extLst>
          </a:blip>
          <a:stretch>
            <a:fillRect/>
          </a:stretch>
        </p:blipFill>
        <p:spPr>
          <a:xfrm>
            <a:off x="88592" y="6079663"/>
            <a:ext cx="2740173" cy="755521"/>
          </a:xfrm>
          <a:prstGeom prst="rect">
            <a:avLst/>
          </a:prstGeom>
        </p:spPr>
      </p:pic>
      <p:pic>
        <p:nvPicPr>
          <p:cNvPr id="10" name="Content Placeholder 3" descr="A drawing of a red and gold tent">
            <a:extLst>
              <a:ext uri="{FF2B5EF4-FFF2-40B4-BE49-F238E27FC236}">
                <a16:creationId xmlns:a16="http://schemas.microsoft.com/office/drawing/2014/main" id="{E9CBA5BE-195A-A2BE-119E-934CC3046F08}"/>
              </a:ext>
            </a:extLst>
          </p:cNvPr>
          <p:cNvPicPr>
            <a:picLocks noChangeAspect="1"/>
          </p:cNvPicPr>
          <p:nvPr/>
        </p:nvPicPr>
        <p:blipFill>
          <a:blip r:embed="rId8" cstate="print">
            <a:extLst>
              <a:ext uri="{28A0092B-C50C-407E-A947-70E740481C1C}">
                <a14:useLocalDpi xmlns:a14="http://schemas.microsoft.com/office/drawing/2010/main"/>
              </a:ext>
            </a:extLst>
          </a:blip>
          <a:srcRect/>
          <a:stretch/>
        </p:blipFill>
        <p:spPr>
          <a:xfrm>
            <a:off x="737744" y="1243030"/>
            <a:ext cx="10765956" cy="4405746"/>
          </a:xfrm>
          <a:prstGeom prst="rect">
            <a:avLst/>
          </a:prstGeom>
        </p:spPr>
      </p:pic>
      <p:sp>
        <p:nvSpPr>
          <p:cNvPr id="12" name="TextBox 11">
            <a:extLst>
              <a:ext uri="{FF2B5EF4-FFF2-40B4-BE49-F238E27FC236}">
                <a16:creationId xmlns:a16="http://schemas.microsoft.com/office/drawing/2014/main" id="{DE8AF92F-156E-AD03-DB5D-7A2AA8DC79EE}"/>
              </a:ext>
            </a:extLst>
          </p:cNvPr>
          <p:cNvSpPr txBox="1"/>
          <p:nvPr/>
        </p:nvSpPr>
        <p:spPr>
          <a:xfrm>
            <a:off x="3507008" y="5648776"/>
            <a:ext cx="7996692" cy="430887"/>
          </a:xfrm>
          <a:prstGeom prst="rect">
            <a:avLst/>
          </a:prstGeom>
          <a:noFill/>
        </p:spPr>
        <p:txBody>
          <a:bodyPr wrap="square" lIns="91440" tIns="45720" rIns="91440" bIns="45720" anchor="t">
            <a:spAutoFit/>
          </a:bodyPr>
          <a:lstStyle/>
          <a:p>
            <a:pPr algn="ctr"/>
            <a:r>
              <a:rPr lang="en-US" sz="1100" i="1">
                <a:latin typeface="Calibri"/>
                <a:ea typeface="Calibri"/>
                <a:cs typeface="Calibri"/>
              </a:rPr>
              <a:t>Design for a royal pavilion in crimson and gold, surmounted by 18 King’s Beasts, said to be for Henry VIII at the Field of the Cloth of Gold </a:t>
            </a:r>
            <a:endParaRPr lang="en-US"/>
          </a:p>
          <a:p>
            <a:pPr marL="0" indent="0" algn="ctr">
              <a:buNone/>
            </a:pPr>
            <a:r>
              <a:rPr lang="en-US" sz="1100" i="1">
                <a:latin typeface="Calibri"/>
                <a:ea typeface="Calibri"/>
                <a:cs typeface="Calibri"/>
              </a:rPr>
              <a:t>© The British Library Board, Cotton Ms. Augustus III, f.18</a:t>
            </a:r>
            <a:endParaRPr lang="en-US" sz="1100" i="1">
              <a:solidFill>
                <a:schemeClr val="tx1">
                  <a:lumMod val="65000"/>
                  <a:lumOff val="35000"/>
                </a:schemeClr>
              </a:solidFill>
              <a:latin typeface="Calibri"/>
              <a:ea typeface="Calibri"/>
              <a:cs typeface="Calibri"/>
            </a:endParaRPr>
          </a:p>
        </p:txBody>
      </p:sp>
      <p:sp>
        <p:nvSpPr>
          <p:cNvPr id="13" name="Text Placeholder 1">
            <a:extLst>
              <a:ext uri="{FF2B5EF4-FFF2-40B4-BE49-F238E27FC236}">
                <a16:creationId xmlns:a16="http://schemas.microsoft.com/office/drawing/2014/main" id="{4257F840-1900-BAF2-7388-1FEFB83BD0A5}"/>
              </a:ext>
            </a:extLst>
          </p:cNvPr>
          <p:cNvSpPr>
            <a:spLocks noGrp="1"/>
          </p:cNvSpPr>
          <p:nvPr>
            <p:ph type="body" sz="quarter" idx="11"/>
          </p:nvPr>
        </p:nvSpPr>
        <p:spPr>
          <a:xfrm>
            <a:off x="737744" y="651466"/>
            <a:ext cx="10789691" cy="690154"/>
          </a:xfrm>
        </p:spPr>
        <p:txBody>
          <a:bodyPr/>
          <a:lstStyle/>
          <a:p>
            <a:pPr algn="ctr"/>
            <a:r>
              <a:rPr lang="en-GB" b="1">
                <a:solidFill>
                  <a:srgbClr val="8E2B25"/>
                </a:solidFill>
                <a:latin typeface="Calibri"/>
                <a:ea typeface="Calibri"/>
                <a:cs typeface="Calibri"/>
              </a:rPr>
              <a:t>Source 1</a:t>
            </a:r>
          </a:p>
        </p:txBody>
      </p:sp>
    </p:spTree>
    <p:extLst>
      <p:ext uri="{BB962C8B-B14F-4D97-AF65-F5344CB8AC3E}">
        <p14:creationId xmlns:p14="http://schemas.microsoft.com/office/powerpoint/2010/main" val="2700569747"/>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showMasterSp="0">
  <p:cSld>
    <p:spTree>
      <p:nvGrpSpPr>
        <p:cNvPr id="1" name="">
          <a:extLst>
            <a:ext uri="{FF2B5EF4-FFF2-40B4-BE49-F238E27FC236}">
              <a16:creationId xmlns:a16="http://schemas.microsoft.com/office/drawing/2014/main" id="{AB80AE76-9614-9FC0-406A-C02A11451B34}"/>
            </a:ext>
          </a:extLst>
        </p:cNvPr>
        <p:cNvGrpSpPr/>
        <p:nvPr/>
      </p:nvGrpSpPr>
      <p:grpSpPr>
        <a:xfrm>
          <a:off x="0" y="0"/>
          <a:ext cx="0" cy="0"/>
          <a:chOff x="0" y="0"/>
          <a:chExt cx="0" cy="0"/>
        </a:xfrm>
      </p:grpSpPr>
      <p:sp>
        <p:nvSpPr>
          <p:cNvPr id="3" name="Text Placeholder 2">
            <a:extLst>
              <a:ext uri="{FF2B5EF4-FFF2-40B4-BE49-F238E27FC236}">
                <a16:creationId xmlns:a16="http://schemas.microsoft.com/office/drawing/2014/main" id="{EEA4B065-CF6F-0B30-60CF-EED9848DC379}"/>
              </a:ext>
            </a:extLst>
          </p:cNvPr>
          <p:cNvSpPr>
            <a:spLocks noGrp="1"/>
          </p:cNvSpPr>
          <p:nvPr>
            <p:ph type="body" sz="quarter" idx="12"/>
          </p:nvPr>
        </p:nvSpPr>
        <p:spPr>
          <a:xfrm>
            <a:off x="185571" y="1330724"/>
            <a:ext cx="7562131" cy="1628323"/>
          </a:xfrm>
        </p:spPr>
        <p:txBody>
          <a:bodyPr/>
          <a:lstStyle/>
          <a:p>
            <a:pPr algn="ctr"/>
            <a:r>
              <a:rPr lang="en-GB" sz="2300" dirty="0">
                <a:solidFill>
                  <a:schemeClr val="tx1">
                    <a:lumMod val="75000"/>
                    <a:lumOff val="25000"/>
                  </a:schemeClr>
                </a:solidFill>
                <a:latin typeface="Calibri"/>
                <a:ea typeface="Calibri"/>
                <a:cs typeface="Calibri"/>
              </a:rPr>
              <a:t>Map of Henry VIII’s army encampment, probably dating from one of his invasions of France, which he led in 1513 and 1544</a:t>
            </a:r>
            <a:r>
              <a:rPr lang="en-GB" sz="2300" dirty="0">
                <a:solidFill>
                  <a:schemeClr val="tx1">
                    <a:lumMod val="75000"/>
                    <a:lumOff val="25000"/>
                  </a:schemeClr>
                </a:solidFill>
                <a:latin typeface="Source Sans Pro"/>
                <a:ea typeface="Source Sans Pro"/>
              </a:rPr>
              <a:t> </a:t>
            </a:r>
            <a:endParaRPr lang="en-US" dirty="0">
              <a:solidFill>
                <a:schemeClr val="tx1">
                  <a:lumMod val="75000"/>
                  <a:lumOff val="25000"/>
                </a:schemeClr>
              </a:solidFill>
            </a:endParaRPr>
          </a:p>
        </p:txBody>
      </p:sp>
      <p:pic>
        <p:nvPicPr>
          <p:cNvPr id="4" name="Picture 3" descr="A painting of a castle&#10;&#10;AI-generated content may be incorrect.">
            <a:extLst>
              <a:ext uri="{FF2B5EF4-FFF2-40B4-BE49-F238E27FC236}">
                <a16:creationId xmlns:a16="http://schemas.microsoft.com/office/drawing/2014/main" id="{BCA89662-0144-2186-2CBC-383AE7B500E3}"/>
              </a:ext>
            </a:extLst>
          </p:cNvPr>
          <p:cNvPicPr>
            <a:picLocks noChangeAspect="1"/>
          </p:cNvPicPr>
          <p:nvPr/>
        </p:nvPicPr>
        <p:blipFill>
          <a:blip r:embed="rId3" cstate="print">
            <a:alphaModFix amt="77000"/>
            <a:extLst>
              <a:ext uri="{28A0092B-C50C-407E-A947-70E740481C1C}">
                <a14:useLocalDpi xmlns:a14="http://schemas.microsoft.com/office/drawing/2010/main"/>
              </a:ext>
            </a:extLst>
          </a:blip>
          <a:srcRect/>
          <a:stretch/>
        </p:blipFill>
        <p:spPr>
          <a:xfrm>
            <a:off x="-282027" y="6153279"/>
            <a:ext cx="12756053" cy="755521"/>
          </a:xfrm>
          <a:prstGeom prst="rect">
            <a:avLst/>
          </a:prstGeom>
        </p:spPr>
      </p:pic>
      <p:pic>
        <p:nvPicPr>
          <p:cNvPr id="5" name="Picture 4" descr="A black background with white text&#10;&#10;AI-generated content may be incorrect.">
            <a:extLst>
              <a:ext uri="{FF2B5EF4-FFF2-40B4-BE49-F238E27FC236}">
                <a16:creationId xmlns:a16="http://schemas.microsoft.com/office/drawing/2014/main" id="{8C4310EA-8D87-6161-A8A3-55D5C7A601E5}"/>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4018887" y="6324470"/>
            <a:ext cx="1987996" cy="439822"/>
          </a:xfrm>
          <a:prstGeom prst="rect">
            <a:avLst/>
          </a:prstGeom>
        </p:spPr>
      </p:pic>
      <p:pic>
        <p:nvPicPr>
          <p:cNvPr id="6" name="Graphic 5">
            <a:extLst>
              <a:ext uri="{FF2B5EF4-FFF2-40B4-BE49-F238E27FC236}">
                <a16:creationId xmlns:a16="http://schemas.microsoft.com/office/drawing/2014/main" id="{5F7685C2-5DAC-4E6F-6B53-07FAC2E0036A}"/>
              </a:ext>
            </a:extLst>
          </p:cNvPr>
          <p:cNvPicPr>
            <a:picLocks noChangeAspect="1"/>
          </p:cNvPicPr>
          <p:nvPr/>
        </p:nvPicPr>
        <p:blipFill>
          <a:blip>
            <a:extLst>
              <a:ext uri="{96DAC541-7B7A-43D3-8B79-37D633B846F1}">
                <asvg:svgBlip xmlns:asvg="http://schemas.microsoft.com/office/drawing/2016/SVG/main" r:embed="rId5"/>
              </a:ext>
            </a:extLst>
          </a:blip>
          <a:stretch>
            <a:fillRect/>
          </a:stretch>
        </p:blipFill>
        <p:spPr>
          <a:xfrm>
            <a:off x="7197006" y="6283781"/>
            <a:ext cx="1659609" cy="521200"/>
          </a:xfrm>
          <a:prstGeom prst="rect">
            <a:avLst/>
          </a:prstGeom>
        </p:spPr>
      </p:pic>
      <p:pic>
        <p:nvPicPr>
          <p:cNvPr id="7" name="Picture 6" descr="A black and white logo&#10;&#10;AI-generated content may be incorrect.">
            <a:extLst>
              <a:ext uri="{FF2B5EF4-FFF2-40B4-BE49-F238E27FC236}">
                <a16:creationId xmlns:a16="http://schemas.microsoft.com/office/drawing/2014/main" id="{A996C47B-D1BC-A82F-8B89-DE6175C956D5}"/>
              </a:ext>
            </a:extLst>
          </p:cNvPr>
          <p:cNvPicPr>
            <a:picLocks noChangeAspect="1"/>
          </p:cNvPicPr>
          <p:nvPr/>
        </p:nvPicPr>
        <p:blipFill>
          <a:blip r:embed="rId6" cstate="screen">
            <a:extLst>
              <a:ext uri="{28A0092B-C50C-407E-A947-70E740481C1C}">
                <a14:useLocalDpi xmlns:a14="http://schemas.microsoft.com/office/drawing/2010/main"/>
              </a:ext>
            </a:extLst>
          </a:blip>
          <a:stretch>
            <a:fillRect/>
          </a:stretch>
        </p:blipFill>
        <p:spPr>
          <a:xfrm>
            <a:off x="10046738" y="6318071"/>
            <a:ext cx="1659609" cy="452621"/>
          </a:xfrm>
          <a:prstGeom prst="rect">
            <a:avLst/>
          </a:prstGeom>
        </p:spPr>
      </p:pic>
      <p:pic>
        <p:nvPicPr>
          <p:cNvPr id="8" name="Picture 7" descr="A black and white logo&#10;&#10;AI-generated content may be incorrect.">
            <a:extLst>
              <a:ext uri="{FF2B5EF4-FFF2-40B4-BE49-F238E27FC236}">
                <a16:creationId xmlns:a16="http://schemas.microsoft.com/office/drawing/2014/main" id="{4F4A3FC5-DF23-2698-2C63-993BDA0B613E}"/>
              </a:ext>
            </a:extLst>
          </p:cNvPr>
          <p:cNvPicPr>
            <a:picLocks noChangeAspect="1"/>
          </p:cNvPicPr>
          <p:nvPr/>
        </p:nvPicPr>
        <p:blipFill>
          <a:blip r:embed="rId7" cstate="screen">
            <a:extLst>
              <a:ext uri="{28A0092B-C50C-407E-A947-70E740481C1C}">
                <a14:useLocalDpi xmlns:a14="http://schemas.microsoft.com/office/drawing/2010/main"/>
              </a:ext>
            </a:extLst>
          </a:blip>
          <a:stretch>
            <a:fillRect/>
          </a:stretch>
        </p:blipFill>
        <p:spPr>
          <a:xfrm>
            <a:off x="88592" y="6079663"/>
            <a:ext cx="2740173" cy="755521"/>
          </a:xfrm>
          <a:prstGeom prst="rect">
            <a:avLst/>
          </a:prstGeom>
        </p:spPr>
      </p:pic>
      <p:pic>
        <p:nvPicPr>
          <p:cNvPr id="9" name="Content Placeholder 3">
            <a:extLst>
              <a:ext uri="{FF2B5EF4-FFF2-40B4-BE49-F238E27FC236}">
                <a16:creationId xmlns:a16="http://schemas.microsoft.com/office/drawing/2014/main" id="{5E433379-B615-7A1D-A13D-4F3C21924D2B}"/>
              </a:ext>
            </a:extLst>
          </p:cNvPr>
          <p:cNvPicPr>
            <a:picLocks noChangeAspect="1"/>
          </p:cNvPicPr>
          <p:nvPr/>
        </p:nvPicPr>
        <p:blipFill>
          <a:blip r:embed="rId8" cstate="screen">
            <a:extLst>
              <a:ext uri="{28A0092B-C50C-407E-A947-70E740481C1C}">
                <a14:useLocalDpi xmlns:a14="http://schemas.microsoft.com/office/drawing/2010/main"/>
              </a:ext>
            </a:extLst>
          </a:blip>
          <a:srcRect b="-588"/>
          <a:stretch/>
        </p:blipFill>
        <p:spPr>
          <a:xfrm>
            <a:off x="821680" y="2258813"/>
            <a:ext cx="5310909" cy="3732191"/>
          </a:xfrm>
          <a:prstGeom prst="rect">
            <a:avLst/>
          </a:prstGeom>
        </p:spPr>
      </p:pic>
      <p:pic>
        <p:nvPicPr>
          <p:cNvPr id="10" name="Content Placeholder 3" descr="A close-up of a drawing&#10;&#10;AI-generated content may be incorrect.">
            <a:extLst>
              <a:ext uri="{FF2B5EF4-FFF2-40B4-BE49-F238E27FC236}">
                <a16:creationId xmlns:a16="http://schemas.microsoft.com/office/drawing/2014/main" id="{90FAD0DD-60FC-AD63-C00B-7677A6D8C0F2}"/>
              </a:ext>
            </a:extLst>
          </p:cNvPr>
          <p:cNvPicPr>
            <a:picLocks noChangeAspect="1"/>
          </p:cNvPicPr>
          <p:nvPr/>
        </p:nvPicPr>
        <p:blipFill>
          <a:blip r:embed="rId9" cstate="screen">
            <a:extLst>
              <a:ext uri="{28A0092B-C50C-407E-A947-70E740481C1C}">
                <a14:useLocalDpi xmlns:a14="http://schemas.microsoft.com/office/drawing/2010/main"/>
              </a:ext>
            </a:extLst>
          </a:blip>
          <a:srcRect b="13456"/>
          <a:stretch/>
        </p:blipFill>
        <p:spPr>
          <a:xfrm>
            <a:off x="6284649" y="4144161"/>
            <a:ext cx="4289142" cy="1832272"/>
          </a:xfrm>
          <a:prstGeom prst="rect">
            <a:avLst/>
          </a:prstGeom>
        </p:spPr>
      </p:pic>
      <p:pic>
        <p:nvPicPr>
          <p:cNvPr id="11" name="Content Placeholder 2" descr="A drawing of a tent&#10;&#10;AI-generated content may be incorrect.">
            <a:extLst>
              <a:ext uri="{FF2B5EF4-FFF2-40B4-BE49-F238E27FC236}">
                <a16:creationId xmlns:a16="http://schemas.microsoft.com/office/drawing/2014/main" id="{3D6A15EA-A664-E3F2-D54F-7BBB49B304C9}"/>
              </a:ext>
            </a:extLst>
          </p:cNvPr>
          <p:cNvPicPr>
            <a:picLocks noChangeAspect="1"/>
          </p:cNvPicPr>
          <p:nvPr/>
        </p:nvPicPr>
        <p:blipFill>
          <a:blip r:embed="rId10" cstate="screen">
            <a:extLst>
              <a:ext uri="{28A0092B-C50C-407E-A947-70E740481C1C}">
                <a14:useLocalDpi xmlns:a14="http://schemas.microsoft.com/office/drawing/2010/main"/>
              </a:ext>
            </a:extLst>
          </a:blip>
          <a:stretch>
            <a:fillRect/>
          </a:stretch>
        </p:blipFill>
        <p:spPr>
          <a:xfrm>
            <a:off x="8321963" y="1628388"/>
            <a:ext cx="3581031" cy="2377665"/>
          </a:xfrm>
          <a:prstGeom prst="rect">
            <a:avLst/>
          </a:prstGeom>
        </p:spPr>
      </p:pic>
      <p:sp>
        <p:nvSpPr>
          <p:cNvPr id="12" name="Text Placeholder 1">
            <a:extLst>
              <a:ext uri="{FF2B5EF4-FFF2-40B4-BE49-F238E27FC236}">
                <a16:creationId xmlns:a16="http://schemas.microsoft.com/office/drawing/2014/main" id="{BD497E52-91D6-9CED-B095-58A2F9AE2CCE}"/>
              </a:ext>
            </a:extLst>
          </p:cNvPr>
          <p:cNvSpPr>
            <a:spLocks noGrp="1"/>
          </p:cNvSpPr>
          <p:nvPr>
            <p:ph type="body" sz="quarter" idx="11"/>
          </p:nvPr>
        </p:nvSpPr>
        <p:spPr>
          <a:xfrm>
            <a:off x="704614" y="231814"/>
            <a:ext cx="10789691" cy="690154"/>
          </a:xfrm>
        </p:spPr>
        <p:txBody>
          <a:bodyPr/>
          <a:lstStyle/>
          <a:p>
            <a:pPr algn="ctr"/>
            <a:r>
              <a:rPr lang="en-GB" b="1">
                <a:solidFill>
                  <a:srgbClr val="8E2B25"/>
                </a:solidFill>
                <a:latin typeface="Calibri"/>
                <a:ea typeface="Calibri"/>
                <a:cs typeface="Calibri"/>
              </a:rPr>
              <a:t>Source 2</a:t>
            </a:r>
            <a:endParaRPr lang="en-US"/>
          </a:p>
        </p:txBody>
      </p:sp>
    </p:spTree>
    <p:extLst>
      <p:ext uri="{BB962C8B-B14F-4D97-AF65-F5344CB8AC3E}">
        <p14:creationId xmlns:p14="http://schemas.microsoft.com/office/powerpoint/2010/main" val="162688793"/>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showMasterSp="0">
  <p:cSld>
    <p:spTree>
      <p:nvGrpSpPr>
        <p:cNvPr id="1" name="">
          <a:extLst>
            <a:ext uri="{FF2B5EF4-FFF2-40B4-BE49-F238E27FC236}">
              <a16:creationId xmlns:a16="http://schemas.microsoft.com/office/drawing/2014/main" id="{9FB6AB84-77E5-79A2-350D-D1F8E7485771}"/>
            </a:ext>
          </a:extLst>
        </p:cNvPr>
        <p:cNvGrpSpPr/>
        <p:nvPr/>
      </p:nvGrpSpPr>
      <p:grpSpPr>
        <a:xfrm>
          <a:off x="0" y="0"/>
          <a:ext cx="0" cy="0"/>
          <a:chOff x="0" y="0"/>
          <a:chExt cx="0" cy="0"/>
        </a:xfrm>
      </p:grpSpPr>
      <p:sp>
        <p:nvSpPr>
          <p:cNvPr id="2" name="Text Placeholder 1">
            <a:extLst>
              <a:ext uri="{FF2B5EF4-FFF2-40B4-BE49-F238E27FC236}">
                <a16:creationId xmlns:a16="http://schemas.microsoft.com/office/drawing/2014/main" id="{DFF6632A-E09B-A0C1-46C0-C17DE0A9F8EA}"/>
              </a:ext>
            </a:extLst>
          </p:cNvPr>
          <p:cNvSpPr>
            <a:spLocks noGrp="1"/>
          </p:cNvSpPr>
          <p:nvPr>
            <p:ph type="body" sz="quarter" idx="11"/>
          </p:nvPr>
        </p:nvSpPr>
        <p:spPr/>
        <p:txBody>
          <a:bodyPr/>
          <a:lstStyle/>
          <a:p>
            <a:pPr algn="ctr"/>
            <a:r>
              <a:rPr lang="en-GB" b="1" dirty="0">
                <a:solidFill>
                  <a:srgbClr val="8E2B25"/>
                </a:solidFill>
                <a:latin typeface="Calibri"/>
                <a:ea typeface="Calibri"/>
                <a:cs typeface="Calibri"/>
              </a:rPr>
              <a:t>Source 3</a:t>
            </a:r>
            <a:endParaRPr lang="en-US"/>
          </a:p>
        </p:txBody>
      </p:sp>
      <p:sp>
        <p:nvSpPr>
          <p:cNvPr id="3" name="Text Placeholder 2">
            <a:extLst>
              <a:ext uri="{FF2B5EF4-FFF2-40B4-BE49-F238E27FC236}">
                <a16:creationId xmlns:a16="http://schemas.microsoft.com/office/drawing/2014/main" id="{C87C605A-B6A4-E8E7-4CA4-18FB7271E4B2}"/>
              </a:ext>
            </a:extLst>
          </p:cNvPr>
          <p:cNvSpPr>
            <a:spLocks noGrp="1"/>
          </p:cNvSpPr>
          <p:nvPr>
            <p:ph type="body" sz="quarter" idx="12"/>
          </p:nvPr>
        </p:nvSpPr>
        <p:spPr>
          <a:xfrm>
            <a:off x="737744" y="1492076"/>
            <a:ext cx="10603168" cy="1261280"/>
          </a:xfrm>
        </p:spPr>
        <p:txBody>
          <a:bodyPr/>
          <a:lstStyle/>
          <a:p>
            <a:pPr algn="ctr"/>
            <a:r>
              <a:rPr lang="en-GB" sz="2300" b="1" dirty="0">
                <a:solidFill>
                  <a:schemeClr val="tx1">
                    <a:lumMod val="75000"/>
                    <a:lumOff val="25000"/>
                  </a:schemeClr>
                </a:solidFill>
                <a:latin typeface="Calibri"/>
                <a:ea typeface="Calibri"/>
                <a:cs typeface="Calibri"/>
              </a:rPr>
              <a:t>Section from a roll of accounts listing payments for items bought for the</a:t>
            </a:r>
            <a:br>
              <a:rPr lang="en-GB" sz="2300" b="1" dirty="0">
                <a:latin typeface="Calibri"/>
                <a:ea typeface="Calibri"/>
                <a:cs typeface="Calibri"/>
              </a:rPr>
            </a:br>
            <a:r>
              <a:rPr lang="en-GB" sz="2300" b="1">
                <a:solidFill>
                  <a:schemeClr val="tx1">
                    <a:lumMod val="75000"/>
                    <a:lumOff val="25000"/>
                  </a:schemeClr>
                </a:solidFill>
                <a:latin typeface="Calibri"/>
                <a:ea typeface="Calibri"/>
                <a:cs typeface="Calibri"/>
              </a:rPr>
              <a:t>Field of the Cloth of Gold, 1520</a:t>
            </a:r>
            <a:br>
              <a:rPr lang="en-US" dirty="0"/>
            </a:br>
            <a:endParaRPr lang="en-US" dirty="0"/>
          </a:p>
          <a:p>
            <a:endParaRPr lang="en-GB" sz="2300" dirty="0">
              <a:solidFill>
                <a:schemeClr val="tx1">
                  <a:lumMod val="75000"/>
                  <a:lumOff val="25000"/>
                </a:schemeClr>
              </a:solidFill>
            </a:endParaRPr>
          </a:p>
        </p:txBody>
      </p:sp>
      <p:pic>
        <p:nvPicPr>
          <p:cNvPr id="4" name="Picture 3" descr="A painting of a castle&#10;&#10;AI-generated content may be incorrect.">
            <a:extLst>
              <a:ext uri="{FF2B5EF4-FFF2-40B4-BE49-F238E27FC236}">
                <a16:creationId xmlns:a16="http://schemas.microsoft.com/office/drawing/2014/main" id="{1E76580A-95B0-A3F0-5D32-5F98DC073F27}"/>
              </a:ext>
            </a:extLst>
          </p:cNvPr>
          <p:cNvPicPr>
            <a:picLocks noChangeAspect="1"/>
          </p:cNvPicPr>
          <p:nvPr/>
        </p:nvPicPr>
        <p:blipFill>
          <a:blip r:embed="rId3" cstate="print">
            <a:alphaModFix amt="77000"/>
            <a:extLst>
              <a:ext uri="{28A0092B-C50C-407E-A947-70E740481C1C}">
                <a14:useLocalDpi xmlns:a14="http://schemas.microsoft.com/office/drawing/2010/main"/>
              </a:ext>
            </a:extLst>
          </a:blip>
          <a:srcRect/>
          <a:stretch/>
        </p:blipFill>
        <p:spPr>
          <a:xfrm>
            <a:off x="-282027" y="6153279"/>
            <a:ext cx="12756053" cy="755521"/>
          </a:xfrm>
          <a:prstGeom prst="rect">
            <a:avLst/>
          </a:prstGeom>
        </p:spPr>
      </p:pic>
      <p:pic>
        <p:nvPicPr>
          <p:cNvPr id="5" name="Picture 4" descr="A black background with white text&#10;&#10;AI-generated content may be incorrect.">
            <a:extLst>
              <a:ext uri="{FF2B5EF4-FFF2-40B4-BE49-F238E27FC236}">
                <a16:creationId xmlns:a16="http://schemas.microsoft.com/office/drawing/2014/main" id="{E0B3E80B-415A-0E42-ECAA-E1BEE00D03E6}"/>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4018887" y="6324470"/>
            <a:ext cx="1987996" cy="439822"/>
          </a:xfrm>
          <a:prstGeom prst="rect">
            <a:avLst/>
          </a:prstGeom>
        </p:spPr>
      </p:pic>
      <p:pic>
        <p:nvPicPr>
          <p:cNvPr id="6" name="Graphic 5">
            <a:extLst>
              <a:ext uri="{FF2B5EF4-FFF2-40B4-BE49-F238E27FC236}">
                <a16:creationId xmlns:a16="http://schemas.microsoft.com/office/drawing/2014/main" id="{318DCB5D-BB9E-EA70-D8CF-C43DA35004D8}"/>
              </a:ext>
            </a:extLst>
          </p:cNvPr>
          <p:cNvPicPr>
            <a:picLocks noChangeAspect="1"/>
          </p:cNvPicPr>
          <p:nvPr/>
        </p:nvPicPr>
        <p:blipFill>
          <a:blip>
            <a:extLst>
              <a:ext uri="{96DAC541-7B7A-43D3-8B79-37D633B846F1}">
                <asvg:svgBlip xmlns:asvg="http://schemas.microsoft.com/office/drawing/2016/SVG/main" r:embed="rId5"/>
              </a:ext>
            </a:extLst>
          </a:blip>
          <a:stretch>
            <a:fillRect/>
          </a:stretch>
        </p:blipFill>
        <p:spPr>
          <a:xfrm>
            <a:off x="7197006" y="6283781"/>
            <a:ext cx="1659609" cy="521200"/>
          </a:xfrm>
          <a:prstGeom prst="rect">
            <a:avLst/>
          </a:prstGeom>
        </p:spPr>
      </p:pic>
      <p:pic>
        <p:nvPicPr>
          <p:cNvPr id="7" name="Picture 6" descr="A black and white logo&#10;&#10;AI-generated content may be incorrect.">
            <a:extLst>
              <a:ext uri="{FF2B5EF4-FFF2-40B4-BE49-F238E27FC236}">
                <a16:creationId xmlns:a16="http://schemas.microsoft.com/office/drawing/2014/main" id="{FDD276A5-1C59-AC53-5AA4-9995897ABB1E}"/>
              </a:ext>
            </a:extLst>
          </p:cNvPr>
          <p:cNvPicPr>
            <a:picLocks noChangeAspect="1"/>
          </p:cNvPicPr>
          <p:nvPr/>
        </p:nvPicPr>
        <p:blipFill>
          <a:blip r:embed="rId6" cstate="screen">
            <a:extLst>
              <a:ext uri="{28A0092B-C50C-407E-A947-70E740481C1C}">
                <a14:useLocalDpi xmlns:a14="http://schemas.microsoft.com/office/drawing/2010/main"/>
              </a:ext>
            </a:extLst>
          </a:blip>
          <a:stretch>
            <a:fillRect/>
          </a:stretch>
        </p:blipFill>
        <p:spPr>
          <a:xfrm>
            <a:off x="10046738" y="6318071"/>
            <a:ext cx="1659609" cy="452621"/>
          </a:xfrm>
          <a:prstGeom prst="rect">
            <a:avLst/>
          </a:prstGeom>
        </p:spPr>
      </p:pic>
      <p:pic>
        <p:nvPicPr>
          <p:cNvPr id="8" name="Picture 7" descr="A black and white logo&#10;&#10;AI-generated content may be incorrect.">
            <a:extLst>
              <a:ext uri="{FF2B5EF4-FFF2-40B4-BE49-F238E27FC236}">
                <a16:creationId xmlns:a16="http://schemas.microsoft.com/office/drawing/2014/main" id="{E6FB9806-5B61-2286-4466-2E4DF3052F52}"/>
              </a:ext>
            </a:extLst>
          </p:cNvPr>
          <p:cNvPicPr>
            <a:picLocks noChangeAspect="1"/>
          </p:cNvPicPr>
          <p:nvPr/>
        </p:nvPicPr>
        <p:blipFill>
          <a:blip r:embed="rId7" cstate="screen">
            <a:extLst>
              <a:ext uri="{28A0092B-C50C-407E-A947-70E740481C1C}">
                <a14:useLocalDpi xmlns:a14="http://schemas.microsoft.com/office/drawing/2010/main"/>
              </a:ext>
            </a:extLst>
          </a:blip>
          <a:stretch>
            <a:fillRect/>
          </a:stretch>
        </p:blipFill>
        <p:spPr>
          <a:xfrm>
            <a:off x="88592" y="6079663"/>
            <a:ext cx="2740173" cy="755521"/>
          </a:xfrm>
          <a:prstGeom prst="rect">
            <a:avLst/>
          </a:prstGeom>
        </p:spPr>
      </p:pic>
      <p:pic>
        <p:nvPicPr>
          <p:cNvPr id="9" name="Content Placeholder 3" descr="A close-up of a manuscript&#10;&#10;AI-generated content may be incorrect.">
            <a:extLst>
              <a:ext uri="{FF2B5EF4-FFF2-40B4-BE49-F238E27FC236}">
                <a16:creationId xmlns:a16="http://schemas.microsoft.com/office/drawing/2014/main" id="{3988439F-8B60-006F-D563-C3F5F800DB5C}"/>
              </a:ext>
            </a:extLst>
          </p:cNvPr>
          <p:cNvPicPr>
            <a:picLocks noChangeAspect="1"/>
          </p:cNvPicPr>
          <p:nvPr/>
        </p:nvPicPr>
        <p:blipFill>
          <a:blip r:embed="rId8">
            <a:extLst>
              <a:ext uri="{28A0092B-C50C-407E-A947-70E740481C1C}">
                <a14:useLocalDpi xmlns:a14="http://schemas.microsoft.com/office/drawing/2010/main"/>
              </a:ext>
            </a:extLst>
          </a:blip>
          <a:stretch>
            <a:fillRect/>
          </a:stretch>
        </p:blipFill>
        <p:spPr>
          <a:xfrm>
            <a:off x="5751465" y="2248213"/>
            <a:ext cx="6210300" cy="2000250"/>
          </a:xfrm>
          <a:prstGeom prst="rect">
            <a:avLst/>
          </a:prstGeom>
        </p:spPr>
      </p:pic>
      <p:sp>
        <p:nvSpPr>
          <p:cNvPr id="11" name="Text Placeholder 2">
            <a:extLst>
              <a:ext uri="{FF2B5EF4-FFF2-40B4-BE49-F238E27FC236}">
                <a16:creationId xmlns:a16="http://schemas.microsoft.com/office/drawing/2014/main" id="{4E917B1B-4A7F-8553-0249-AECF4B4992E4}"/>
              </a:ext>
            </a:extLst>
          </p:cNvPr>
          <p:cNvSpPr txBox="1">
            <a:spLocks/>
          </p:cNvSpPr>
          <p:nvPr/>
        </p:nvSpPr>
        <p:spPr>
          <a:xfrm>
            <a:off x="737743" y="2490587"/>
            <a:ext cx="5007273" cy="1580352"/>
          </a:xfrm>
          <a:prstGeom prst="rect">
            <a:avLst/>
          </a:prstGeom>
        </p:spPr>
        <p:txBody>
          <a:bodyPr vert="horz" lIns="91440" tIns="45720" rIns="91440" bIns="45720" rtlCol="0" anchor="t">
            <a:noAutofit/>
          </a:bodyPr>
          <a:lstStyle>
            <a:lvl1pPr marL="0" indent="0" algn="l" defTabSz="914400" rtl="0" eaLnBrk="1" latinLnBrk="0" hangingPunct="1">
              <a:lnSpc>
                <a:spcPct val="100000"/>
              </a:lnSpc>
              <a:spcBef>
                <a:spcPts val="0"/>
              </a:spcBef>
              <a:buFont typeface="Arial" panose="020B0604020202020204" pitchFamily="34" charset="0"/>
              <a:buNone/>
              <a:defRPr sz="2800" b="0" i="0" kern="1200">
                <a:solidFill>
                  <a:srgbClr val="00406E"/>
                </a:solidFill>
                <a:latin typeface="Source Sans Pro" panose="020B0503030403020204" pitchFamily="34" charset="0"/>
                <a:ea typeface="Source Sans Pro" panose="020B0503030403020204" pitchFamily="34" charset="0"/>
                <a:cs typeface="+mn-cs"/>
              </a:defRPr>
            </a:lvl1pPr>
            <a:lvl2pPr marL="685800" indent="-228600" algn="l" defTabSz="914400" rtl="0" eaLnBrk="1" latinLnBrk="0" hangingPunct="1">
              <a:lnSpc>
                <a:spcPct val="100000"/>
              </a:lnSpc>
              <a:spcBef>
                <a:spcPts val="500"/>
              </a:spcBef>
              <a:buFont typeface="Arial" panose="020B0604020202020204" pitchFamily="34" charset="0"/>
              <a:buChar char="•"/>
              <a:defRPr sz="2400" kern="1200">
                <a:solidFill>
                  <a:srgbClr val="004070"/>
                </a:solidFill>
                <a:latin typeface="Source Sans Pro" panose="020B0503030403020204" pitchFamily="34" charset="0"/>
                <a:ea typeface="Source Sans Pro" panose="020B0503030403020204" pitchFamily="34" charset="0"/>
                <a:cs typeface="+mn-cs"/>
              </a:defRPr>
            </a:lvl2pPr>
            <a:lvl3pPr marL="1143000" indent="-228600" algn="l" defTabSz="914400" rtl="0" eaLnBrk="1" latinLnBrk="0" hangingPunct="1">
              <a:lnSpc>
                <a:spcPct val="100000"/>
              </a:lnSpc>
              <a:spcBef>
                <a:spcPts val="500"/>
              </a:spcBef>
              <a:buFont typeface="Arial" panose="020B0604020202020204" pitchFamily="34" charset="0"/>
              <a:buChar char="•"/>
              <a:defRPr sz="2000" kern="1200">
                <a:solidFill>
                  <a:srgbClr val="004070"/>
                </a:solidFill>
                <a:latin typeface="Source Sans Pro" panose="020B0503030403020204" pitchFamily="34" charset="0"/>
                <a:ea typeface="Source Sans Pro" panose="020B0503030403020204" pitchFamily="34" charset="0"/>
                <a:cs typeface="+mn-cs"/>
              </a:defRPr>
            </a:lvl3pPr>
            <a:lvl4pPr marL="1600200" indent="-228600" algn="l" defTabSz="914400" rtl="0" eaLnBrk="1" latinLnBrk="0" hangingPunct="1">
              <a:lnSpc>
                <a:spcPct val="100000"/>
              </a:lnSpc>
              <a:spcBef>
                <a:spcPts val="500"/>
              </a:spcBef>
              <a:buFont typeface="Arial" panose="020B0604020202020204" pitchFamily="34" charset="0"/>
              <a:buChar char="•"/>
              <a:defRPr sz="1800" kern="1200">
                <a:solidFill>
                  <a:srgbClr val="004070"/>
                </a:solidFill>
                <a:latin typeface="Source Sans Pro" panose="020B0503030403020204" pitchFamily="34" charset="0"/>
                <a:ea typeface="Source Sans Pro" panose="020B0503030403020204" pitchFamily="34" charset="0"/>
                <a:cs typeface="+mn-cs"/>
              </a:defRPr>
            </a:lvl4pPr>
            <a:lvl5pPr marL="2057400" indent="-228600" algn="l" defTabSz="914400" rtl="0" eaLnBrk="1" latinLnBrk="0" hangingPunct="1">
              <a:lnSpc>
                <a:spcPct val="100000"/>
              </a:lnSpc>
              <a:spcBef>
                <a:spcPts val="500"/>
              </a:spcBef>
              <a:buFont typeface="Arial" panose="020B0604020202020204" pitchFamily="34" charset="0"/>
              <a:buChar char="•"/>
              <a:defRPr sz="1600" kern="1200">
                <a:solidFill>
                  <a:srgbClr val="004070"/>
                </a:solidFill>
                <a:latin typeface="Source Sans Pro" panose="020B0503030403020204" pitchFamily="34" charset="0"/>
                <a:ea typeface="Source Sans Pro" panose="020B0503030403020204" pitchFamily="34" charset="0"/>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ctr"/>
            <a:r>
              <a:rPr lang="en-GB" sz="2300" dirty="0">
                <a:solidFill>
                  <a:schemeClr val="tx1">
                    <a:lumMod val="75000"/>
                    <a:lumOff val="25000"/>
                  </a:schemeClr>
                </a:solidFill>
                <a:latin typeface="Calibri"/>
                <a:ea typeface="Calibri"/>
                <a:cs typeface="Calibri"/>
              </a:rPr>
              <a:t>Item to William </a:t>
            </a:r>
            <a:r>
              <a:rPr lang="en-GB" sz="2300" dirty="0" err="1">
                <a:solidFill>
                  <a:schemeClr val="tx1">
                    <a:lumMod val="75000"/>
                    <a:lumOff val="25000"/>
                  </a:schemeClr>
                </a:solidFill>
                <a:latin typeface="Calibri"/>
                <a:ea typeface="Calibri"/>
                <a:cs typeface="Calibri"/>
              </a:rPr>
              <a:t>Skevyngton</a:t>
            </a:r>
            <a:r>
              <a:rPr lang="en-GB" sz="2300" dirty="0">
                <a:solidFill>
                  <a:schemeClr val="tx1">
                    <a:lumMod val="75000"/>
                    <a:lumOff val="25000"/>
                  </a:schemeClr>
                </a:solidFill>
                <a:latin typeface="Calibri"/>
                <a:ea typeface="Calibri"/>
                <a:cs typeface="Calibri"/>
              </a:rPr>
              <a:t> upon a </a:t>
            </a:r>
            <a:r>
              <a:rPr lang="en-GB" sz="2300" dirty="0" err="1">
                <a:solidFill>
                  <a:schemeClr val="tx1">
                    <a:lumMod val="75000"/>
                    <a:lumOff val="25000"/>
                  </a:schemeClr>
                </a:solidFill>
                <a:latin typeface="Calibri"/>
                <a:ea typeface="Calibri"/>
                <a:cs typeface="Calibri"/>
              </a:rPr>
              <a:t>warr</a:t>
            </a:r>
            <a:r>
              <a:rPr lang="en-GB" sz="2300" dirty="0">
                <a:solidFill>
                  <a:schemeClr val="tx1">
                    <a:lumMod val="75000"/>
                    <a:lumOff val="25000"/>
                  </a:schemeClr>
                </a:solidFill>
                <a:latin typeface="Calibri"/>
                <a:ea typeface="Calibri"/>
                <a:cs typeface="Calibri"/>
              </a:rPr>
              <a:t>[ant] for gilt halberds and gilt </a:t>
            </a:r>
            <a:r>
              <a:rPr lang="en-GB" sz="2300" dirty="0" err="1">
                <a:solidFill>
                  <a:schemeClr val="tx1">
                    <a:lumMod val="75000"/>
                    <a:lumOff val="25000"/>
                  </a:schemeClr>
                </a:solidFill>
                <a:latin typeface="Calibri"/>
                <a:ea typeface="Calibri"/>
                <a:cs typeface="Calibri"/>
              </a:rPr>
              <a:t>javelyns</a:t>
            </a:r>
            <a:r>
              <a:rPr lang="en-GB" sz="2300" dirty="0">
                <a:solidFill>
                  <a:schemeClr val="tx1">
                    <a:lumMod val="75000"/>
                    <a:lumOff val="25000"/>
                  </a:schemeClr>
                </a:solidFill>
                <a:latin typeface="Calibri"/>
                <a:ea typeface="Calibri"/>
                <a:cs typeface="Calibri"/>
              </a:rPr>
              <a:t> for the king’s </a:t>
            </a:r>
            <a:r>
              <a:rPr lang="en-GB" sz="2300" dirty="0" err="1">
                <a:solidFill>
                  <a:schemeClr val="tx1">
                    <a:lumMod val="75000"/>
                    <a:lumOff val="25000"/>
                  </a:schemeClr>
                </a:solidFill>
                <a:latin typeface="Calibri"/>
                <a:ea typeface="Calibri"/>
                <a:cs typeface="Calibri"/>
              </a:rPr>
              <a:t>gardis</a:t>
            </a:r>
            <a:r>
              <a:rPr lang="en-GB" sz="2300" dirty="0">
                <a:solidFill>
                  <a:schemeClr val="tx1">
                    <a:lumMod val="75000"/>
                    <a:lumOff val="25000"/>
                  </a:schemeClr>
                </a:solidFill>
                <a:latin typeface="Calibri"/>
                <a:ea typeface="Calibri"/>
                <a:cs typeface="Calibri"/>
              </a:rPr>
              <a:t> [guards]</a:t>
            </a:r>
            <a:br>
              <a:rPr lang="en-GB" sz="2300" dirty="0">
                <a:latin typeface="Calibri"/>
                <a:ea typeface="Calibri"/>
                <a:cs typeface="Calibri"/>
              </a:rPr>
            </a:br>
            <a:r>
              <a:rPr lang="en-GB" sz="2300" dirty="0">
                <a:solidFill>
                  <a:schemeClr val="tx1">
                    <a:lumMod val="75000"/>
                    <a:lumOff val="25000"/>
                  </a:schemeClr>
                </a:solidFill>
                <a:latin typeface="Calibri"/>
                <a:ea typeface="Calibri"/>
                <a:cs typeface="Calibri"/>
              </a:rPr>
              <a:t>= £91 (4score and 11) 6s 8d</a:t>
            </a:r>
            <a:endParaRPr lang="en-US">
              <a:solidFill>
                <a:schemeClr val="tx1">
                  <a:lumMod val="75000"/>
                  <a:lumOff val="25000"/>
                </a:schemeClr>
              </a:solidFill>
            </a:endParaRPr>
          </a:p>
          <a:p>
            <a:endParaRPr lang="en-GB" sz="2300" dirty="0">
              <a:solidFill>
                <a:schemeClr val="tx1">
                  <a:lumMod val="75000"/>
                  <a:lumOff val="25000"/>
                </a:schemeClr>
              </a:solidFill>
            </a:endParaRPr>
          </a:p>
        </p:txBody>
      </p:sp>
      <p:sp>
        <p:nvSpPr>
          <p:cNvPr id="12" name="Text Placeholder 2">
            <a:extLst>
              <a:ext uri="{FF2B5EF4-FFF2-40B4-BE49-F238E27FC236}">
                <a16:creationId xmlns:a16="http://schemas.microsoft.com/office/drawing/2014/main" id="{E7446AFA-8685-BBF2-A298-ED4E3F788EBA}"/>
              </a:ext>
            </a:extLst>
          </p:cNvPr>
          <p:cNvSpPr txBox="1">
            <a:spLocks/>
          </p:cNvSpPr>
          <p:nvPr/>
        </p:nvSpPr>
        <p:spPr>
          <a:xfrm>
            <a:off x="406010" y="4279273"/>
            <a:ext cx="6130257" cy="1680043"/>
          </a:xfrm>
          <a:prstGeom prst="rect">
            <a:avLst/>
          </a:prstGeom>
        </p:spPr>
        <p:txBody>
          <a:bodyPr vert="horz" lIns="91440" tIns="45720" rIns="91440" bIns="45720" rtlCol="0" anchor="t">
            <a:noAutofit/>
          </a:bodyPr>
          <a:lstStyle>
            <a:lvl1pPr marL="0" indent="0" algn="l" defTabSz="914400" rtl="0" eaLnBrk="1" latinLnBrk="0" hangingPunct="1">
              <a:lnSpc>
                <a:spcPct val="100000"/>
              </a:lnSpc>
              <a:spcBef>
                <a:spcPts val="0"/>
              </a:spcBef>
              <a:buFont typeface="Arial" panose="020B0604020202020204" pitchFamily="34" charset="0"/>
              <a:buNone/>
              <a:defRPr sz="2800" b="0" i="0" kern="1200">
                <a:solidFill>
                  <a:srgbClr val="00406E"/>
                </a:solidFill>
                <a:latin typeface="Source Sans Pro" panose="020B0503030403020204" pitchFamily="34" charset="0"/>
                <a:ea typeface="Source Sans Pro" panose="020B0503030403020204" pitchFamily="34" charset="0"/>
                <a:cs typeface="+mn-cs"/>
              </a:defRPr>
            </a:lvl1pPr>
            <a:lvl2pPr marL="685800" indent="-228600" algn="l" defTabSz="914400" rtl="0" eaLnBrk="1" latinLnBrk="0" hangingPunct="1">
              <a:lnSpc>
                <a:spcPct val="100000"/>
              </a:lnSpc>
              <a:spcBef>
                <a:spcPts val="500"/>
              </a:spcBef>
              <a:buFont typeface="Arial" panose="020B0604020202020204" pitchFamily="34" charset="0"/>
              <a:buChar char="•"/>
              <a:defRPr sz="2400" kern="1200">
                <a:solidFill>
                  <a:srgbClr val="004070"/>
                </a:solidFill>
                <a:latin typeface="Source Sans Pro" panose="020B0503030403020204" pitchFamily="34" charset="0"/>
                <a:ea typeface="Source Sans Pro" panose="020B0503030403020204" pitchFamily="34" charset="0"/>
                <a:cs typeface="+mn-cs"/>
              </a:defRPr>
            </a:lvl2pPr>
            <a:lvl3pPr marL="1143000" indent="-228600" algn="l" defTabSz="914400" rtl="0" eaLnBrk="1" latinLnBrk="0" hangingPunct="1">
              <a:lnSpc>
                <a:spcPct val="100000"/>
              </a:lnSpc>
              <a:spcBef>
                <a:spcPts val="500"/>
              </a:spcBef>
              <a:buFont typeface="Arial" panose="020B0604020202020204" pitchFamily="34" charset="0"/>
              <a:buChar char="•"/>
              <a:defRPr sz="2000" kern="1200">
                <a:solidFill>
                  <a:srgbClr val="004070"/>
                </a:solidFill>
                <a:latin typeface="Source Sans Pro" panose="020B0503030403020204" pitchFamily="34" charset="0"/>
                <a:ea typeface="Source Sans Pro" panose="020B0503030403020204" pitchFamily="34" charset="0"/>
                <a:cs typeface="+mn-cs"/>
              </a:defRPr>
            </a:lvl3pPr>
            <a:lvl4pPr marL="1600200" indent="-228600" algn="l" defTabSz="914400" rtl="0" eaLnBrk="1" latinLnBrk="0" hangingPunct="1">
              <a:lnSpc>
                <a:spcPct val="100000"/>
              </a:lnSpc>
              <a:spcBef>
                <a:spcPts val="500"/>
              </a:spcBef>
              <a:buFont typeface="Arial" panose="020B0604020202020204" pitchFamily="34" charset="0"/>
              <a:buChar char="•"/>
              <a:defRPr sz="1800" kern="1200">
                <a:solidFill>
                  <a:srgbClr val="004070"/>
                </a:solidFill>
                <a:latin typeface="Source Sans Pro" panose="020B0503030403020204" pitchFamily="34" charset="0"/>
                <a:ea typeface="Source Sans Pro" panose="020B0503030403020204" pitchFamily="34" charset="0"/>
                <a:cs typeface="+mn-cs"/>
              </a:defRPr>
            </a:lvl4pPr>
            <a:lvl5pPr marL="2057400" indent="-228600" algn="l" defTabSz="914400" rtl="0" eaLnBrk="1" latinLnBrk="0" hangingPunct="1">
              <a:lnSpc>
                <a:spcPct val="100000"/>
              </a:lnSpc>
              <a:spcBef>
                <a:spcPts val="500"/>
              </a:spcBef>
              <a:buFont typeface="Arial" panose="020B0604020202020204" pitchFamily="34" charset="0"/>
              <a:buChar char="•"/>
              <a:defRPr sz="1600" kern="1200">
                <a:solidFill>
                  <a:srgbClr val="004070"/>
                </a:solidFill>
                <a:latin typeface="Source Sans Pro" panose="020B0503030403020204" pitchFamily="34" charset="0"/>
                <a:ea typeface="Source Sans Pro" panose="020B0503030403020204" pitchFamily="34" charset="0"/>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ctr"/>
            <a:r>
              <a:rPr lang="en-GB" sz="2300" dirty="0">
                <a:solidFill>
                  <a:schemeClr val="tx1">
                    <a:lumMod val="75000"/>
                    <a:lumOff val="25000"/>
                  </a:schemeClr>
                </a:solidFill>
                <a:latin typeface="Calibri"/>
                <a:ea typeface="Calibri"/>
                <a:cs typeface="Calibri"/>
              </a:rPr>
              <a:t>Item to William </a:t>
            </a:r>
            <a:r>
              <a:rPr lang="en-GB" sz="2300" dirty="0" err="1">
                <a:solidFill>
                  <a:schemeClr val="tx1">
                    <a:lumMod val="75000"/>
                    <a:lumOff val="25000"/>
                  </a:schemeClr>
                </a:solidFill>
                <a:latin typeface="Calibri"/>
                <a:ea typeface="Calibri"/>
                <a:cs typeface="Calibri"/>
              </a:rPr>
              <a:t>Byrche</a:t>
            </a:r>
            <a:r>
              <a:rPr lang="en-GB" sz="2300" dirty="0">
                <a:solidFill>
                  <a:schemeClr val="tx1">
                    <a:lumMod val="75000"/>
                    <a:lumOff val="25000"/>
                  </a:schemeClr>
                </a:solidFill>
                <a:latin typeface="Calibri"/>
                <a:ea typeface="Calibri"/>
                <a:cs typeface="Calibri"/>
              </a:rPr>
              <a:t> </a:t>
            </a:r>
            <a:r>
              <a:rPr lang="en-GB" sz="2300" dirty="0" err="1">
                <a:solidFill>
                  <a:schemeClr val="tx1">
                    <a:lumMod val="75000"/>
                    <a:lumOff val="25000"/>
                  </a:schemeClr>
                </a:solidFill>
                <a:latin typeface="Calibri"/>
                <a:ea typeface="Calibri"/>
                <a:cs typeface="Calibri"/>
              </a:rPr>
              <a:t>grome</a:t>
            </a:r>
            <a:r>
              <a:rPr lang="en-GB" sz="2300" dirty="0">
                <a:solidFill>
                  <a:schemeClr val="tx1">
                    <a:lumMod val="75000"/>
                    <a:lumOff val="25000"/>
                  </a:schemeClr>
                </a:solidFill>
                <a:latin typeface="Calibri"/>
                <a:ea typeface="Calibri"/>
                <a:cs typeface="Calibri"/>
              </a:rPr>
              <a:t> [groom] porter upon a </a:t>
            </a:r>
            <a:r>
              <a:rPr lang="en-GB" sz="2300" dirty="0" err="1">
                <a:solidFill>
                  <a:schemeClr val="tx1">
                    <a:lumMod val="75000"/>
                    <a:lumOff val="25000"/>
                  </a:schemeClr>
                </a:solidFill>
                <a:latin typeface="Calibri"/>
                <a:ea typeface="Calibri"/>
                <a:cs typeface="Calibri"/>
              </a:rPr>
              <a:t>warr</a:t>
            </a:r>
            <a:r>
              <a:rPr lang="en-GB" sz="2300" dirty="0">
                <a:solidFill>
                  <a:schemeClr val="tx1">
                    <a:lumMod val="75000"/>
                    <a:lumOff val="25000"/>
                  </a:schemeClr>
                </a:solidFill>
                <a:latin typeface="Calibri"/>
                <a:ea typeface="Calibri"/>
                <a:cs typeface="Calibri"/>
              </a:rPr>
              <a:t>[ant] for provision of diverse </a:t>
            </a:r>
            <a:r>
              <a:rPr lang="en-GB" sz="2300" dirty="0" err="1">
                <a:solidFill>
                  <a:schemeClr val="tx1">
                    <a:lumMod val="75000"/>
                    <a:lumOff val="25000"/>
                  </a:schemeClr>
                </a:solidFill>
                <a:latin typeface="Calibri"/>
                <a:ea typeface="Calibri"/>
                <a:cs typeface="Calibri"/>
              </a:rPr>
              <a:t>necessaryes</a:t>
            </a:r>
            <a:endParaRPr lang="en-GB" sz="2300" dirty="0">
              <a:solidFill>
                <a:schemeClr val="tx1">
                  <a:lumMod val="75000"/>
                  <a:lumOff val="25000"/>
                </a:schemeClr>
              </a:solidFill>
              <a:latin typeface="Calibri"/>
              <a:ea typeface="Calibri"/>
              <a:cs typeface="Calibri"/>
            </a:endParaRPr>
          </a:p>
          <a:p>
            <a:pPr algn="ctr"/>
            <a:r>
              <a:rPr lang="en-GB" sz="2300">
                <a:solidFill>
                  <a:schemeClr val="tx1">
                    <a:lumMod val="75000"/>
                    <a:lumOff val="25000"/>
                  </a:schemeClr>
                </a:solidFill>
                <a:latin typeface="Calibri"/>
                <a:ea typeface="Calibri"/>
                <a:cs typeface="Calibri"/>
              </a:rPr>
              <a:t>for the king’s chambers beyond the see [sea]</a:t>
            </a:r>
            <a:br>
              <a:rPr lang="en-GB" sz="2300" dirty="0">
                <a:latin typeface="Calibri"/>
                <a:ea typeface="Calibri"/>
                <a:cs typeface="Calibri"/>
              </a:rPr>
            </a:br>
            <a:r>
              <a:rPr lang="en-GB" sz="2300" dirty="0">
                <a:solidFill>
                  <a:schemeClr val="tx1">
                    <a:lumMod val="75000"/>
                    <a:lumOff val="25000"/>
                  </a:schemeClr>
                </a:solidFill>
                <a:latin typeface="Calibri"/>
                <a:ea typeface="Calibri"/>
                <a:cs typeface="Calibri"/>
              </a:rPr>
              <a:t>= £40</a:t>
            </a:r>
          </a:p>
          <a:p>
            <a:endParaRPr lang="en-GB" sz="2300" dirty="0">
              <a:solidFill>
                <a:schemeClr val="tx1">
                  <a:lumMod val="75000"/>
                  <a:lumOff val="25000"/>
                </a:schemeClr>
              </a:solidFill>
            </a:endParaRPr>
          </a:p>
        </p:txBody>
      </p:sp>
      <p:sp>
        <p:nvSpPr>
          <p:cNvPr id="13" name="Text Placeholder 2">
            <a:extLst>
              <a:ext uri="{FF2B5EF4-FFF2-40B4-BE49-F238E27FC236}">
                <a16:creationId xmlns:a16="http://schemas.microsoft.com/office/drawing/2014/main" id="{99EFE5DA-CD76-8827-9DBE-36E64AE2CB64}"/>
              </a:ext>
            </a:extLst>
          </p:cNvPr>
          <p:cNvSpPr txBox="1">
            <a:spLocks/>
          </p:cNvSpPr>
          <p:nvPr/>
        </p:nvSpPr>
        <p:spPr>
          <a:xfrm>
            <a:off x="6954492" y="4378965"/>
            <a:ext cx="5007273" cy="1580352"/>
          </a:xfrm>
          <a:prstGeom prst="rect">
            <a:avLst/>
          </a:prstGeom>
        </p:spPr>
        <p:txBody>
          <a:bodyPr vert="horz" lIns="91440" tIns="45720" rIns="91440" bIns="45720" rtlCol="0" anchor="t">
            <a:noAutofit/>
          </a:bodyPr>
          <a:lstStyle>
            <a:lvl1pPr marL="0" indent="0" algn="l" defTabSz="914400" rtl="0" eaLnBrk="1" latinLnBrk="0" hangingPunct="1">
              <a:lnSpc>
                <a:spcPct val="100000"/>
              </a:lnSpc>
              <a:spcBef>
                <a:spcPts val="0"/>
              </a:spcBef>
              <a:buFont typeface="Arial" panose="020B0604020202020204" pitchFamily="34" charset="0"/>
              <a:buNone/>
              <a:defRPr sz="2800" b="0" i="0" kern="1200">
                <a:solidFill>
                  <a:srgbClr val="00406E"/>
                </a:solidFill>
                <a:latin typeface="Source Sans Pro" panose="020B0503030403020204" pitchFamily="34" charset="0"/>
                <a:ea typeface="Source Sans Pro" panose="020B0503030403020204" pitchFamily="34" charset="0"/>
                <a:cs typeface="+mn-cs"/>
              </a:defRPr>
            </a:lvl1pPr>
            <a:lvl2pPr marL="685800" indent="-228600" algn="l" defTabSz="914400" rtl="0" eaLnBrk="1" latinLnBrk="0" hangingPunct="1">
              <a:lnSpc>
                <a:spcPct val="100000"/>
              </a:lnSpc>
              <a:spcBef>
                <a:spcPts val="500"/>
              </a:spcBef>
              <a:buFont typeface="Arial" panose="020B0604020202020204" pitchFamily="34" charset="0"/>
              <a:buChar char="•"/>
              <a:defRPr sz="2400" kern="1200">
                <a:solidFill>
                  <a:srgbClr val="004070"/>
                </a:solidFill>
                <a:latin typeface="Source Sans Pro" panose="020B0503030403020204" pitchFamily="34" charset="0"/>
                <a:ea typeface="Source Sans Pro" panose="020B0503030403020204" pitchFamily="34" charset="0"/>
                <a:cs typeface="+mn-cs"/>
              </a:defRPr>
            </a:lvl2pPr>
            <a:lvl3pPr marL="1143000" indent="-228600" algn="l" defTabSz="914400" rtl="0" eaLnBrk="1" latinLnBrk="0" hangingPunct="1">
              <a:lnSpc>
                <a:spcPct val="100000"/>
              </a:lnSpc>
              <a:spcBef>
                <a:spcPts val="500"/>
              </a:spcBef>
              <a:buFont typeface="Arial" panose="020B0604020202020204" pitchFamily="34" charset="0"/>
              <a:buChar char="•"/>
              <a:defRPr sz="2000" kern="1200">
                <a:solidFill>
                  <a:srgbClr val="004070"/>
                </a:solidFill>
                <a:latin typeface="Source Sans Pro" panose="020B0503030403020204" pitchFamily="34" charset="0"/>
                <a:ea typeface="Source Sans Pro" panose="020B0503030403020204" pitchFamily="34" charset="0"/>
                <a:cs typeface="+mn-cs"/>
              </a:defRPr>
            </a:lvl3pPr>
            <a:lvl4pPr marL="1600200" indent="-228600" algn="l" defTabSz="914400" rtl="0" eaLnBrk="1" latinLnBrk="0" hangingPunct="1">
              <a:lnSpc>
                <a:spcPct val="100000"/>
              </a:lnSpc>
              <a:spcBef>
                <a:spcPts val="500"/>
              </a:spcBef>
              <a:buFont typeface="Arial" panose="020B0604020202020204" pitchFamily="34" charset="0"/>
              <a:buChar char="•"/>
              <a:defRPr sz="1800" kern="1200">
                <a:solidFill>
                  <a:srgbClr val="004070"/>
                </a:solidFill>
                <a:latin typeface="Source Sans Pro" panose="020B0503030403020204" pitchFamily="34" charset="0"/>
                <a:ea typeface="Source Sans Pro" panose="020B0503030403020204" pitchFamily="34" charset="0"/>
                <a:cs typeface="+mn-cs"/>
              </a:defRPr>
            </a:lvl4pPr>
            <a:lvl5pPr marL="2057400" indent="-228600" algn="l" defTabSz="914400" rtl="0" eaLnBrk="1" latinLnBrk="0" hangingPunct="1">
              <a:lnSpc>
                <a:spcPct val="100000"/>
              </a:lnSpc>
              <a:spcBef>
                <a:spcPts val="500"/>
              </a:spcBef>
              <a:buFont typeface="Arial" panose="020B0604020202020204" pitchFamily="34" charset="0"/>
              <a:buChar char="•"/>
              <a:defRPr sz="1600" kern="1200">
                <a:solidFill>
                  <a:srgbClr val="004070"/>
                </a:solidFill>
                <a:latin typeface="Source Sans Pro" panose="020B0503030403020204" pitchFamily="34" charset="0"/>
                <a:ea typeface="Source Sans Pro" panose="020B0503030403020204" pitchFamily="34" charset="0"/>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ctr"/>
            <a:r>
              <a:rPr lang="en-GB" sz="2300" dirty="0">
                <a:solidFill>
                  <a:srgbClr val="000000"/>
                </a:solidFill>
                <a:latin typeface="Calibri"/>
                <a:ea typeface="Calibri"/>
                <a:cs typeface="Calibri"/>
              </a:rPr>
              <a:t>Item to </a:t>
            </a:r>
            <a:r>
              <a:rPr lang="en-GB" sz="2300" dirty="0" err="1">
                <a:solidFill>
                  <a:srgbClr val="000000"/>
                </a:solidFill>
                <a:latin typeface="Calibri"/>
                <a:ea typeface="Calibri"/>
                <a:cs typeface="Calibri"/>
              </a:rPr>
              <a:t>Fraunnces</a:t>
            </a:r>
            <a:r>
              <a:rPr lang="en-GB" sz="2300" dirty="0">
                <a:solidFill>
                  <a:srgbClr val="000000"/>
                </a:solidFill>
                <a:latin typeface="Calibri"/>
                <a:ea typeface="Calibri"/>
                <a:cs typeface="Calibri"/>
              </a:rPr>
              <a:t> de Barde and others the[re]upon a </a:t>
            </a:r>
            <a:r>
              <a:rPr lang="en-GB" sz="2300" dirty="0" err="1">
                <a:solidFill>
                  <a:srgbClr val="000000"/>
                </a:solidFill>
                <a:latin typeface="Calibri"/>
                <a:ea typeface="Calibri"/>
                <a:cs typeface="Calibri"/>
              </a:rPr>
              <a:t>warr</a:t>
            </a:r>
            <a:r>
              <a:rPr lang="en-GB" sz="2300" dirty="0">
                <a:solidFill>
                  <a:srgbClr val="000000"/>
                </a:solidFill>
                <a:latin typeface="Calibri"/>
                <a:ea typeface="Calibri"/>
                <a:cs typeface="Calibri"/>
              </a:rPr>
              <a:t>[ant] for clothes of gold </a:t>
            </a:r>
            <a:r>
              <a:rPr lang="en-GB" sz="2300" dirty="0" err="1">
                <a:solidFill>
                  <a:srgbClr val="000000"/>
                </a:solidFill>
                <a:latin typeface="Calibri"/>
                <a:ea typeface="Calibri"/>
                <a:cs typeface="Calibri"/>
              </a:rPr>
              <a:t>velvete</a:t>
            </a:r>
            <a:r>
              <a:rPr lang="en-GB" sz="2300" dirty="0">
                <a:solidFill>
                  <a:srgbClr val="000000"/>
                </a:solidFill>
                <a:latin typeface="Calibri"/>
                <a:ea typeface="Calibri"/>
                <a:cs typeface="Calibri"/>
              </a:rPr>
              <a:t> and others </a:t>
            </a:r>
            <a:endParaRPr lang="en-US" sz="2300"/>
          </a:p>
          <a:p>
            <a:pPr algn="ctr"/>
            <a:r>
              <a:rPr lang="en-GB" sz="2300" dirty="0">
                <a:solidFill>
                  <a:srgbClr val="000000"/>
                </a:solidFill>
                <a:latin typeface="Calibri"/>
                <a:ea typeface="Calibri"/>
                <a:cs typeface="Calibri"/>
              </a:rPr>
              <a:t>= £1497 10s 2 ½d</a:t>
            </a:r>
            <a:r>
              <a:rPr lang="en-GB" sz="2400" dirty="0">
                <a:solidFill>
                  <a:srgbClr val="000000"/>
                </a:solidFill>
                <a:latin typeface="Calibri"/>
                <a:ea typeface="Calibri"/>
                <a:cs typeface="Calibri"/>
              </a:rPr>
              <a:t> </a:t>
            </a:r>
            <a:endParaRPr lang="en-GB" sz="2400">
              <a:latin typeface="Calibri"/>
              <a:ea typeface="Calibri"/>
              <a:cs typeface="Calibri"/>
            </a:endParaRPr>
          </a:p>
        </p:txBody>
      </p:sp>
    </p:spTree>
    <p:extLst>
      <p:ext uri="{BB962C8B-B14F-4D97-AF65-F5344CB8AC3E}">
        <p14:creationId xmlns:p14="http://schemas.microsoft.com/office/powerpoint/2010/main" val="1439713474"/>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showMasterSp="0">
  <p:cSld>
    <p:spTree>
      <p:nvGrpSpPr>
        <p:cNvPr id="1" name="">
          <a:extLst>
            <a:ext uri="{FF2B5EF4-FFF2-40B4-BE49-F238E27FC236}">
              <a16:creationId xmlns:a16="http://schemas.microsoft.com/office/drawing/2014/main" id="{41957C4A-AC0E-3BA1-4E2E-155FECADDA6C}"/>
            </a:ext>
          </a:extLst>
        </p:cNvPr>
        <p:cNvGrpSpPr/>
        <p:nvPr/>
      </p:nvGrpSpPr>
      <p:grpSpPr>
        <a:xfrm>
          <a:off x="0" y="0"/>
          <a:ext cx="0" cy="0"/>
          <a:chOff x="0" y="0"/>
          <a:chExt cx="0" cy="0"/>
        </a:xfrm>
      </p:grpSpPr>
      <p:sp>
        <p:nvSpPr>
          <p:cNvPr id="2" name="Text Placeholder 1">
            <a:extLst>
              <a:ext uri="{FF2B5EF4-FFF2-40B4-BE49-F238E27FC236}">
                <a16:creationId xmlns:a16="http://schemas.microsoft.com/office/drawing/2014/main" id="{8ACBF560-B4AA-5CB0-1CC8-A1CADABDB180}"/>
              </a:ext>
            </a:extLst>
          </p:cNvPr>
          <p:cNvSpPr>
            <a:spLocks noGrp="1"/>
          </p:cNvSpPr>
          <p:nvPr>
            <p:ph type="body" sz="quarter" idx="11"/>
          </p:nvPr>
        </p:nvSpPr>
        <p:spPr/>
        <p:txBody>
          <a:bodyPr/>
          <a:lstStyle/>
          <a:p>
            <a:pPr algn="ctr"/>
            <a:r>
              <a:rPr lang="en-GB" b="1">
                <a:solidFill>
                  <a:srgbClr val="8E2B25"/>
                </a:solidFill>
                <a:latin typeface="Calibri"/>
                <a:ea typeface="Calibri"/>
                <a:cs typeface="Calibri"/>
              </a:rPr>
              <a:t>Source 4</a:t>
            </a:r>
            <a:endParaRPr lang="en-US"/>
          </a:p>
        </p:txBody>
      </p:sp>
      <p:sp>
        <p:nvSpPr>
          <p:cNvPr id="3" name="Text Placeholder 2">
            <a:extLst>
              <a:ext uri="{FF2B5EF4-FFF2-40B4-BE49-F238E27FC236}">
                <a16:creationId xmlns:a16="http://schemas.microsoft.com/office/drawing/2014/main" id="{034D413E-F8EF-11EA-FE19-C9E264666986}"/>
              </a:ext>
            </a:extLst>
          </p:cNvPr>
          <p:cNvSpPr>
            <a:spLocks noGrp="1"/>
          </p:cNvSpPr>
          <p:nvPr>
            <p:ph type="body" sz="quarter" idx="12"/>
          </p:nvPr>
        </p:nvSpPr>
        <p:spPr>
          <a:xfrm>
            <a:off x="737745" y="1681779"/>
            <a:ext cx="3640291" cy="3962226"/>
          </a:xfrm>
        </p:spPr>
        <p:txBody>
          <a:bodyPr/>
          <a:lstStyle/>
          <a:p>
            <a:pPr algn="ctr"/>
            <a:r>
              <a:rPr lang="en-GB" sz="2300" b="1">
                <a:solidFill>
                  <a:schemeClr val="tx1">
                    <a:lumMod val="75000"/>
                    <a:lumOff val="25000"/>
                  </a:schemeClr>
                </a:solidFill>
                <a:latin typeface="Calibri"/>
                <a:ea typeface="Calibri"/>
                <a:cs typeface="Calibri"/>
              </a:rPr>
              <a:t>Edmund Hall’s </a:t>
            </a:r>
            <a:r>
              <a:rPr lang="en-GB" sz="2300" b="1" i="1">
                <a:solidFill>
                  <a:schemeClr val="tx1">
                    <a:lumMod val="75000"/>
                    <a:lumOff val="25000"/>
                  </a:schemeClr>
                </a:solidFill>
                <a:latin typeface="Calibri"/>
                <a:ea typeface="Calibri"/>
                <a:cs typeface="Calibri"/>
              </a:rPr>
              <a:t>Chronicle</a:t>
            </a:r>
            <a:r>
              <a:rPr lang="en-GB" sz="2300" b="1">
                <a:solidFill>
                  <a:schemeClr val="tx1">
                    <a:lumMod val="75000"/>
                    <a:lumOff val="25000"/>
                  </a:schemeClr>
                </a:solidFill>
                <a:latin typeface="Calibri"/>
                <a:ea typeface="Calibri"/>
                <a:cs typeface="Calibri"/>
              </a:rPr>
              <a:t>, published in 1548, in the section covering the ‘Field of the Cloth of Gold’ event:</a:t>
            </a:r>
            <a:endParaRPr lang="en-GB" sz="2300">
              <a:solidFill>
                <a:schemeClr val="tx1">
                  <a:lumMod val="75000"/>
                  <a:lumOff val="25000"/>
                </a:schemeClr>
              </a:solidFill>
              <a:latin typeface="Calibri"/>
              <a:ea typeface="Calibri"/>
              <a:cs typeface="Calibri"/>
            </a:endParaRPr>
          </a:p>
        </p:txBody>
      </p:sp>
      <p:pic>
        <p:nvPicPr>
          <p:cNvPr id="4" name="Picture 3" descr="A painting of a castle&#10;&#10;AI-generated content may be incorrect.">
            <a:extLst>
              <a:ext uri="{FF2B5EF4-FFF2-40B4-BE49-F238E27FC236}">
                <a16:creationId xmlns:a16="http://schemas.microsoft.com/office/drawing/2014/main" id="{BA652F41-0F10-D6D1-BEB8-41FE95570EFA}"/>
              </a:ext>
            </a:extLst>
          </p:cNvPr>
          <p:cNvPicPr>
            <a:picLocks noChangeAspect="1"/>
          </p:cNvPicPr>
          <p:nvPr/>
        </p:nvPicPr>
        <p:blipFill>
          <a:blip r:embed="rId3" cstate="print">
            <a:alphaModFix amt="77000"/>
            <a:extLst>
              <a:ext uri="{28A0092B-C50C-407E-A947-70E740481C1C}">
                <a14:useLocalDpi xmlns:a14="http://schemas.microsoft.com/office/drawing/2010/main"/>
              </a:ext>
            </a:extLst>
          </a:blip>
          <a:srcRect/>
          <a:stretch/>
        </p:blipFill>
        <p:spPr>
          <a:xfrm>
            <a:off x="-282027" y="6153279"/>
            <a:ext cx="12756053" cy="755521"/>
          </a:xfrm>
          <a:prstGeom prst="rect">
            <a:avLst/>
          </a:prstGeom>
        </p:spPr>
      </p:pic>
      <p:pic>
        <p:nvPicPr>
          <p:cNvPr id="5" name="Picture 4" descr="A black background with white text&#10;&#10;AI-generated content may be incorrect.">
            <a:extLst>
              <a:ext uri="{FF2B5EF4-FFF2-40B4-BE49-F238E27FC236}">
                <a16:creationId xmlns:a16="http://schemas.microsoft.com/office/drawing/2014/main" id="{5FF707CD-7620-9689-CE2A-D9607EFC629D}"/>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4018887" y="6324470"/>
            <a:ext cx="1987996" cy="439822"/>
          </a:xfrm>
          <a:prstGeom prst="rect">
            <a:avLst/>
          </a:prstGeom>
        </p:spPr>
      </p:pic>
      <p:pic>
        <p:nvPicPr>
          <p:cNvPr id="6" name="Graphic 5">
            <a:extLst>
              <a:ext uri="{FF2B5EF4-FFF2-40B4-BE49-F238E27FC236}">
                <a16:creationId xmlns:a16="http://schemas.microsoft.com/office/drawing/2014/main" id="{F042F082-B6C3-B292-470C-023D99D55917}"/>
              </a:ext>
            </a:extLst>
          </p:cNvPr>
          <p:cNvPicPr>
            <a:picLocks noChangeAspect="1"/>
          </p:cNvPicPr>
          <p:nvPr/>
        </p:nvPicPr>
        <p:blipFill>
          <a:blip>
            <a:extLst>
              <a:ext uri="{96DAC541-7B7A-43D3-8B79-37D633B846F1}">
                <asvg:svgBlip xmlns:asvg="http://schemas.microsoft.com/office/drawing/2016/SVG/main" r:embed="rId5"/>
              </a:ext>
            </a:extLst>
          </a:blip>
          <a:stretch>
            <a:fillRect/>
          </a:stretch>
        </p:blipFill>
        <p:spPr>
          <a:xfrm>
            <a:off x="7197006" y="6283781"/>
            <a:ext cx="1659609" cy="521200"/>
          </a:xfrm>
          <a:prstGeom prst="rect">
            <a:avLst/>
          </a:prstGeom>
        </p:spPr>
      </p:pic>
      <p:pic>
        <p:nvPicPr>
          <p:cNvPr id="7" name="Picture 6" descr="A black and white logo&#10;&#10;AI-generated content may be incorrect.">
            <a:extLst>
              <a:ext uri="{FF2B5EF4-FFF2-40B4-BE49-F238E27FC236}">
                <a16:creationId xmlns:a16="http://schemas.microsoft.com/office/drawing/2014/main" id="{D47D4471-4BAA-B290-386A-724821B913B2}"/>
              </a:ext>
            </a:extLst>
          </p:cNvPr>
          <p:cNvPicPr>
            <a:picLocks noChangeAspect="1"/>
          </p:cNvPicPr>
          <p:nvPr/>
        </p:nvPicPr>
        <p:blipFill>
          <a:blip r:embed="rId6" cstate="screen">
            <a:extLst>
              <a:ext uri="{28A0092B-C50C-407E-A947-70E740481C1C}">
                <a14:useLocalDpi xmlns:a14="http://schemas.microsoft.com/office/drawing/2010/main"/>
              </a:ext>
            </a:extLst>
          </a:blip>
          <a:stretch>
            <a:fillRect/>
          </a:stretch>
        </p:blipFill>
        <p:spPr>
          <a:xfrm>
            <a:off x="10046738" y="6318071"/>
            <a:ext cx="1659609" cy="452621"/>
          </a:xfrm>
          <a:prstGeom prst="rect">
            <a:avLst/>
          </a:prstGeom>
        </p:spPr>
      </p:pic>
      <p:pic>
        <p:nvPicPr>
          <p:cNvPr id="8" name="Picture 7" descr="A black and white logo&#10;&#10;AI-generated content may be incorrect.">
            <a:extLst>
              <a:ext uri="{FF2B5EF4-FFF2-40B4-BE49-F238E27FC236}">
                <a16:creationId xmlns:a16="http://schemas.microsoft.com/office/drawing/2014/main" id="{52957C68-E709-89DD-694E-660411D7C0B3}"/>
              </a:ext>
            </a:extLst>
          </p:cNvPr>
          <p:cNvPicPr>
            <a:picLocks noChangeAspect="1"/>
          </p:cNvPicPr>
          <p:nvPr/>
        </p:nvPicPr>
        <p:blipFill>
          <a:blip r:embed="rId7" cstate="screen">
            <a:extLst>
              <a:ext uri="{28A0092B-C50C-407E-A947-70E740481C1C}">
                <a14:useLocalDpi xmlns:a14="http://schemas.microsoft.com/office/drawing/2010/main"/>
              </a:ext>
            </a:extLst>
          </a:blip>
          <a:stretch>
            <a:fillRect/>
          </a:stretch>
        </p:blipFill>
        <p:spPr>
          <a:xfrm>
            <a:off x="88592" y="6079663"/>
            <a:ext cx="2740173" cy="755521"/>
          </a:xfrm>
          <a:prstGeom prst="rect">
            <a:avLst/>
          </a:prstGeom>
        </p:spPr>
      </p:pic>
      <p:sp>
        <p:nvSpPr>
          <p:cNvPr id="10" name="Text Placeholder 2">
            <a:extLst>
              <a:ext uri="{FF2B5EF4-FFF2-40B4-BE49-F238E27FC236}">
                <a16:creationId xmlns:a16="http://schemas.microsoft.com/office/drawing/2014/main" id="{5A519C55-D699-E6D2-F5F1-0CCA6533B269}"/>
              </a:ext>
            </a:extLst>
          </p:cNvPr>
          <p:cNvSpPr txBox="1">
            <a:spLocks/>
          </p:cNvSpPr>
          <p:nvPr/>
        </p:nvSpPr>
        <p:spPr>
          <a:xfrm>
            <a:off x="4719782" y="1681779"/>
            <a:ext cx="7296727" cy="4367681"/>
          </a:xfrm>
          <a:prstGeom prst="rect">
            <a:avLst/>
          </a:prstGeom>
        </p:spPr>
        <p:txBody>
          <a:bodyPr vert="horz" lIns="91440" tIns="45720" rIns="91440" bIns="45720" rtlCol="0" anchor="t">
            <a:noAutofit/>
          </a:bodyPr>
          <a:lstStyle>
            <a:lvl1pPr marL="0" indent="0" algn="l" defTabSz="914400" rtl="0" eaLnBrk="1" latinLnBrk="0" hangingPunct="1">
              <a:lnSpc>
                <a:spcPct val="100000"/>
              </a:lnSpc>
              <a:spcBef>
                <a:spcPts val="0"/>
              </a:spcBef>
              <a:buFont typeface="Arial" panose="020B0604020202020204" pitchFamily="34" charset="0"/>
              <a:buNone/>
              <a:defRPr sz="2800" b="0" i="0" kern="1200">
                <a:solidFill>
                  <a:srgbClr val="00406E"/>
                </a:solidFill>
                <a:latin typeface="Source Sans Pro" panose="020B0503030403020204" pitchFamily="34" charset="0"/>
                <a:ea typeface="Source Sans Pro" panose="020B0503030403020204" pitchFamily="34" charset="0"/>
                <a:cs typeface="+mn-cs"/>
              </a:defRPr>
            </a:lvl1pPr>
            <a:lvl2pPr marL="685800" indent="-228600" algn="l" defTabSz="914400" rtl="0" eaLnBrk="1" latinLnBrk="0" hangingPunct="1">
              <a:lnSpc>
                <a:spcPct val="100000"/>
              </a:lnSpc>
              <a:spcBef>
                <a:spcPts val="500"/>
              </a:spcBef>
              <a:buFont typeface="Arial" panose="020B0604020202020204" pitchFamily="34" charset="0"/>
              <a:buChar char="•"/>
              <a:defRPr sz="2400" kern="1200">
                <a:solidFill>
                  <a:srgbClr val="004070"/>
                </a:solidFill>
                <a:latin typeface="Source Sans Pro" panose="020B0503030403020204" pitchFamily="34" charset="0"/>
                <a:ea typeface="Source Sans Pro" panose="020B0503030403020204" pitchFamily="34" charset="0"/>
                <a:cs typeface="+mn-cs"/>
              </a:defRPr>
            </a:lvl2pPr>
            <a:lvl3pPr marL="1143000" indent="-228600" algn="l" defTabSz="914400" rtl="0" eaLnBrk="1" latinLnBrk="0" hangingPunct="1">
              <a:lnSpc>
                <a:spcPct val="100000"/>
              </a:lnSpc>
              <a:spcBef>
                <a:spcPts val="500"/>
              </a:spcBef>
              <a:buFont typeface="Arial" panose="020B0604020202020204" pitchFamily="34" charset="0"/>
              <a:buChar char="•"/>
              <a:defRPr sz="2000" kern="1200">
                <a:solidFill>
                  <a:srgbClr val="004070"/>
                </a:solidFill>
                <a:latin typeface="Source Sans Pro" panose="020B0503030403020204" pitchFamily="34" charset="0"/>
                <a:ea typeface="Source Sans Pro" panose="020B0503030403020204" pitchFamily="34" charset="0"/>
                <a:cs typeface="+mn-cs"/>
              </a:defRPr>
            </a:lvl3pPr>
            <a:lvl4pPr marL="1600200" indent="-228600" algn="l" defTabSz="914400" rtl="0" eaLnBrk="1" latinLnBrk="0" hangingPunct="1">
              <a:lnSpc>
                <a:spcPct val="100000"/>
              </a:lnSpc>
              <a:spcBef>
                <a:spcPts val="500"/>
              </a:spcBef>
              <a:buFont typeface="Arial" panose="020B0604020202020204" pitchFamily="34" charset="0"/>
              <a:buChar char="•"/>
              <a:defRPr sz="1800" kern="1200">
                <a:solidFill>
                  <a:srgbClr val="004070"/>
                </a:solidFill>
                <a:latin typeface="Source Sans Pro" panose="020B0503030403020204" pitchFamily="34" charset="0"/>
                <a:ea typeface="Source Sans Pro" panose="020B0503030403020204" pitchFamily="34" charset="0"/>
                <a:cs typeface="+mn-cs"/>
              </a:defRPr>
            </a:lvl4pPr>
            <a:lvl5pPr marL="2057400" indent="-228600" algn="l" defTabSz="914400" rtl="0" eaLnBrk="1" latinLnBrk="0" hangingPunct="1">
              <a:lnSpc>
                <a:spcPct val="100000"/>
              </a:lnSpc>
              <a:spcBef>
                <a:spcPts val="500"/>
              </a:spcBef>
              <a:buFont typeface="Arial" panose="020B0604020202020204" pitchFamily="34" charset="0"/>
              <a:buChar char="•"/>
              <a:defRPr sz="1600" kern="1200">
                <a:solidFill>
                  <a:srgbClr val="004070"/>
                </a:solidFill>
                <a:latin typeface="Source Sans Pro" panose="020B0503030403020204" pitchFamily="34" charset="0"/>
                <a:ea typeface="Source Sans Pro" panose="020B0503030403020204" pitchFamily="34" charset="0"/>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ctr"/>
            <a:r>
              <a:rPr lang="en-GB" sz="2300" dirty="0" err="1">
                <a:solidFill>
                  <a:schemeClr val="tx1">
                    <a:lumMod val="75000"/>
                    <a:lumOff val="25000"/>
                  </a:schemeClr>
                </a:solidFill>
                <a:latin typeface="Calibri"/>
                <a:ea typeface="Calibri"/>
                <a:cs typeface="Calibri"/>
              </a:rPr>
              <a:t>Mondaye</a:t>
            </a:r>
            <a:r>
              <a:rPr lang="en-GB" sz="2300" dirty="0">
                <a:solidFill>
                  <a:schemeClr val="tx1">
                    <a:lumMod val="75000"/>
                    <a:lumOff val="25000"/>
                  </a:schemeClr>
                </a:solidFill>
                <a:latin typeface="Calibri"/>
                <a:ea typeface="Calibri"/>
                <a:cs typeface="Calibri"/>
              </a:rPr>
              <a:t> the </a:t>
            </a:r>
            <a:r>
              <a:rPr lang="en-GB" sz="2300" dirty="0" err="1">
                <a:solidFill>
                  <a:schemeClr val="tx1">
                    <a:lumMod val="75000"/>
                    <a:lumOff val="25000"/>
                  </a:schemeClr>
                </a:solidFill>
                <a:latin typeface="Calibri"/>
                <a:ea typeface="Calibri"/>
                <a:cs typeface="Calibri"/>
              </a:rPr>
              <a:t>iiii</a:t>
            </a:r>
            <a:r>
              <a:rPr lang="en-GB" sz="2300" dirty="0">
                <a:solidFill>
                  <a:schemeClr val="tx1">
                    <a:lumMod val="75000"/>
                    <a:lumOff val="25000"/>
                  </a:schemeClr>
                </a:solidFill>
                <a:latin typeface="Calibri"/>
                <a:ea typeface="Calibri"/>
                <a:cs typeface="Calibri"/>
              </a:rPr>
              <a:t> </a:t>
            </a:r>
            <a:r>
              <a:rPr lang="en-GB" sz="2300" dirty="0" err="1">
                <a:solidFill>
                  <a:schemeClr val="tx1">
                    <a:lumMod val="75000"/>
                    <a:lumOff val="25000"/>
                  </a:schemeClr>
                </a:solidFill>
                <a:latin typeface="Calibri"/>
                <a:ea typeface="Calibri"/>
                <a:cs typeface="Calibri"/>
              </a:rPr>
              <a:t>daye</a:t>
            </a:r>
            <a:r>
              <a:rPr lang="en-GB" sz="2300" dirty="0">
                <a:solidFill>
                  <a:schemeClr val="tx1">
                    <a:lumMod val="75000"/>
                    <a:lumOff val="25000"/>
                  </a:schemeClr>
                </a:solidFill>
                <a:latin typeface="Calibri"/>
                <a:ea typeface="Calibri"/>
                <a:cs typeface="Calibri"/>
              </a:rPr>
              <a:t> of Iune the </a:t>
            </a:r>
            <a:r>
              <a:rPr lang="en-GB" sz="2300" dirty="0" err="1">
                <a:solidFill>
                  <a:schemeClr val="tx1">
                    <a:lumMod val="75000"/>
                    <a:lumOff val="25000"/>
                  </a:schemeClr>
                </a:solidFill>
                <a:latin typeface="Calibri"/>
                <a:ea typeface="Calibri"/>
                <a:cs typeface="Calibri"/>
              </a:rPr>
              <a:t>kynges</a:t>
            </a:r>
            <a:r>
              <a:rPr lang="en-GB" sz="2300" dirty="0">
                <a:solidFill>
                  <a:schemeClr val="tx1">
                    <a:lumMod val="75000"/>
                    <a:lumOff val="25000"/>
                  </a:schemeClr>
                </a:solidFill>
                <a:latin typeface="Calibri"/>
                <a:ea typeface="Calibri"/>
                <a:cs typeface="Calibri"/>
              </a:rPr>
              <a:t> grace with all the nobles </a:t>
            </a:r>
            <a:r>
              <a:rPr lang="en-GB" sz="2300" dirty="0" err="1">
                <a:solidFill>
                  <a:schemeClr val="tx1">
                    <a:lumMod val="75000"/>
                    <a:lumOff val="25000"/>
                  </a:schemeClr>
                </a:solidFill>
                <a:latin typeface="Calibri"/>
                <a:ea typeface="Calibri"/>
                <a:cs typeface="Calibri"/>
              </a:rPr>
              <a:t>aswellthe</a:t>
            </a:r>
            <a:r>
              <a:rPr lang="en-GB" sz="2300" dirty="0">
                <a:solidFill>
                  <a:schemeClr val="tx1">
                    <a:lumMod val="75000"/>
                    <a:lumOff val="25000"/>
                  </a:schemeClr>
                </a:solidFill>
                <a:latin typeface="Calibri"/>
                <a:ea typeface="Calibri"/>
                <a:cs typeface="Calibri"/>
              </a:rPr>
              <a:t> </a:t>
            </a:r>
            <a:r>
              <a:rPr lang="en-GB" sz="2300" dirty="0" err="1">
                <a:solidFill>
                  <a:schemeClr val="tx1">
                    <a:lumMod val="75000"/>
                    <a:lumOff val="25000"/>
                  </a:schemeClr>
                </a:solidFill>
                <a:latin typeface="Calibri"/>
                <a:ea typeface="Calibri"/>
                <a:cs typeface="Calibri"/>
              </a:rPr>
              <a:t>quene</a:t>
            </a:r>
            <a:r>
              <a:rPr lang="en-GB" sz="2300" dirty="0">
                <a:solidFill>
                  <a:schemeClr val="tx1">
                    <a:lumMod val="75000"/>
                    <a:lumOff val="25000"/>
                  </a:schemeClr>
                </a:solidFill>
                <a:latin typeface="Calibri"/>
                <a:ea typeface="Calibri"/>
                <a:cs typeface="Calibri"/>
              </a:rPr>
              <a:t> with her </a:t>
            </a:r>
            <a:r>
              <a:rPr lang="en-GB" sz="2300" dirty="0" err="1">
                <a:solidFill>
                  <a:schemeClr val="tx1">
                    <a:lumMod val="75000"/>
                    <a:lumOff val="25000"/>
                  </a:schemeClr>
                </a:solidFill>
                <a:latin typeface="Calibri"/>
                <a:ea typeface="Calibri"/>
                <a:cs typeface="Calibri"/>
              </a:rPr>
              <a:t>trayne</a:t>
            </a:r>
            <a:r>
              <a:rPr lang="en-GB" sz="2300" dirty="0">
                <a:solidFill>
                  <a:schemeClr val="tx1">
                    <a:lumMod val="75000"/>
                    <a:lumOff val="25000"/>
                  </a:schemeClr>
                </a:solidFill>
                <a:latin typeface="Calibri"/>
                <a:ea typeface="Calibri"/>
                <a:cs typeface="Calibri"/>
              </a:rPr>
              <a:t> of </a:t>
            </a:r>
            <a:r>
              <a:rPr lang="en-GB" sz="2300" dirty="0" err="1">
                <a:solidFill>
                  <a:schemeClr val="tx1">
                    <a:lumMod val="75000"/>
                    <a:lumOff val="25000"/>
                  </a:schemeClr>
                </a:solidFill>
                <a:latin typeface="Calibri"/>
                <a:ea typeface="Calibri"/>
                <a:cs typeface="Calibri"/>
              </a:rPr>
              <a:t>ladyes</a:t>
            </a:r>
            <a:r>
              <a:rPr lang="en-GB" sz="2300" dirty="0">
                <a:solidFill>
                  <a:schemeClr val="tx1">
                    <a:lumMod val="75000"/>
                    <a:lumOff val="25000"/>
                  </a:schemeClr>
                </a:solidFill>
                <a:latin typeface="Calibri"/>
                <a:ea typeface="Calibri"/>
                <a:cs typeface="Calibri"/>
              </a:rPr>
              <a:t> as other, with all the whole... nobles </a:t>
            </a:r>
            <a:r>
              <a:rPr lang="en-GB" sz="2300" dirty="0" err="1">
                <a:solidFill>
                  <a:schemeClr val="tx1">
                    <a:lumMod val="75000"/>
                    <a:lumOff val="25000"/>
                  </a:schemeClr>
                </a:solidFill>
                <a:latin typeface="Calibri"/>
                <a:ea typeface="Calibri"/>
                <a:cs typeface="Calibri"/>
              </a:rPr>
              <a:t>remoued</a:t>
            </a:r>
            <a:r>
              <a:rPr lang="en-GB" sz="2300" dirty="0">
                <a:solidFill>
                  <a:schemeClr val="tx1">
                    <a:lumMod val="75000"/>
                    <a:lumOff val="25000"/>
                  </a:schemeClr>
                </a:solidFill>
                <a:latin typeface="Calibri"/>
                <a:ea typeface="Calibri"/>
                <a:cs typeface="Calibri"/>
              </a:rPr>
              <a:t> from Calis to his lordship </a:t>
            </a:r>
            <a:r>
              <a:rPr lang="en-GB" sz="2300" dirty="0" err="1">
                <a:solidFill>
                  <a:schemeClr val="tx1">
                    <a:lumMod val="75000"/>
                    <a:lumOff val="25000"/>
                  </a:schemeClr>
                </a:solidFill>
                <a:latin typeface="Calibri"/>
                <a:ea typeface="Calibri"/>
                <a:cs typeface="Calibri"/>
              </a:rPr>
              <a:t>royall</a:t>
            </a:r>
            <a:r>
              <a:rPr lang="en-GB" sz="2300" dirty="0">
                <a:solidFill>
                  <a:schemeClr val="tx1">
                    <a:lumMod val="75000"/>
                    <a:lumOff val="25000"/>
                  </a:schemeClr>
                </a:solidFill>
                <a:latin typeface="Calibri"/>
                <a:ea typeface="Calibri"/>
                <a:cs typeface="Calibri"/>
              </a:rPr>
              <a:t> of </a:t>
            </a:r>
            <a:r>
              <a:rPr lang="en-GB" sz="2300" dirty="0" err="1">
                <a:solidFill>
                  <a:schemeClr val="tx1">
                    <a:lumMod val="75000"/>
                    <a:lumOff val="25000"/>
                  </a:schemeClr>
                </a:solidFill>
                <a:latin typeface="Calibri"/>
                <a:ea typeface="Calibri"/>
                <a:cs typeface="Calibri"/>
              </a:rPr>
              <a:t>Guisnes</a:t>
            </a:r>
            <a:r>
              <a:rPr lang="en-GB" sz="2300" dirty="0">
                <a:solidFill>
                  <a:schemeClr val="tx1">
                    <a:lumMod val="75000"/>
                    <a:lumOff val="25000"/>
                  </a:schemeClr>
                </a:solidFill>
                <a:latin typeface="Calibri"/>
                <a:ea typeface="Calibri"/>
                <a:cs typeface="Calibri"/>
              </a:rPr>
              <a:t> into the most noble and </a:t>
            </a:r>
            <a:br>
              <a:rPr lang="en-GB" sz="2300" dirty="0">
                <a:latin typeface="Calibri"/>
                <a:ea typeface="Calibri"/>
                <a:cs typeface="Calibri"/>
              </a:rPr>
            </a:br>
            <a:r>
              <a:rPr lang="en-GB" sz="2300" dirty="0" err="1">
                <a:solidFill>
                  <a:schemeClr val="tx1">
                    <a:lumMod val="75000"/>
                    <a:lumOff val="25000"/>
                  </a:schemeClr>
                </a:solidFill>
                <a:latin typeface="Calibri"/>
                <a:ea typeface="Calibri"/>
                <a:cs typeface="Calibri"/>
              </a:rPr>
              <a:t>royall</a:t>
            </a:r>
            <a:r>
              <a:rPr lang="en-GB" sz="2300" dirty="0">
                <a:solidFill>
                  <a:schemeClr val="tx1">
                    <a:lumMod val="75000"/>
                    <a:lumOff val="25000"/>
                  </a:schemeClr>
                </a:solidFill>
                <a:latin typeface="Calibri"/>
                <a:ea typeface="Calibri"/>
                <a:cs typeface="Calibri"/>
              </a:rPr>
              <a:t> </a:t>
            </a:r>
            <a:r>
              <a:rPr lang="en-GB" sz="2300" dirty="0" err="1">
                <a:solidFill>
                  <a:schemeClr val="tx1">
                    <a:lumMod val="75000"/>
                    <a:lumOff val="25000"/>
                  </a:schemeClr>
                </a:solidFill>
                <a:latin typeface="Calibri"/>
                <a:ea typeface="Calibri"/>
                <a:cs typeface="Calibri"/>
              </a:rPr>
              <a:t>lodgyng</a:t>
            </a:r>
            <a:r>
              <a:rPr lang="en-GB" sz="2300" dirty="0">
                <a:solidFill>
                  <a:schemeClr val="tx1">
                    <a:lumMod val="75000"/>
                    <a:lumOff val="25000"/>
                  </a:schemeClr>
                </a:solidFill>
                <a:latin typeface="Calibri"/>
                <a:ea typeface="Calibri"/>
                <a:cs typeface="Calibri"/>
              </a:rPr>
              <a:t> before </a:t>
            </a:r>
            <a:r>
              <a:rPr lang="en-GB" sz="2300" dirty="0" err="1">
                <a:solidFill>
                  <a:schemeClr val="tx1">
                    <a:lumMod val="75000"/>
                    <a:lumOff val="25000"/>
                  </a:schemeClr>
                </a:solidFill>
                <a:latin typeface="Calibri"/>
                <a:ea typeface="Calibri"/>
                <a:cs typeface="Calibri"/>
              </a:rPr>
              <a:t>sene</a:t>
            </a:r>
            <a:r>
              <a:rPr lang="en-GB" sz="2300" dirty="0">
                <a:solidFill>
                  <a:schemeClr val="tx1">
                    <a:lumMod val="75000"/>
                    <a:lumOff val="25000"/>
                  </a:schemeClr>
                </a:solidFill>
                <a:latin typeface="Calibri"/>
                <a:ea typeface="Calibri"/>
                <a:cs typeface="Calibri"/>
              </a:rPr>
              <a:t>, for it was a </a:t>
            </a:r>
            <a:r>
              <a:rPr lang="en-GB" sz="2300" dirty="0" err="1">
                <a:solidFill>
                  <a:schemeClr val="tx1">
                    <a:lumMod val="75000"/>
                    <a:lumOff val="25000"/>
                  </a:schemeClr>
                </a:solidFill>
                <a:latin typeface="Calibri"/>
                <a:ea typeface="Calibri"/>
                <a:cs typeface="Calibri"/>
              </a:rPr>
              <a:t>palays</a:t>
            </a:r>
            <a:r>
              <a:rPr lang="en-GB" sz="2300" dirty="0">
                <a:solidFill>
                  <a:schemeClr val="tx1">
                    <a:lumMod val="75000"/>
                    <a:lumOff val="25000"/>
                  </a:schemeClr>
                </a:solidFill>
                <a:latin typeface="Calibri"/>
                <a:ea typeface="Calibri"/>
                <a:cs typeface="Calibri"/>
              </a:rPr>
              <a:t>, the </a:t>
            </a:r>
            <a:r>
              <a:rPr lang="en-GB" sz="2300" dirty="0" err="1">
                <a:solidFill>
                  <a:schemeClr val="tx1">
                    <a:lumMod val="75000"/>
                    <a:lumOff val="25000"/>
                  </a:schemeClr>
                </a:solidFill>
                <a:latin typeface="Calibri"/>
                <a:ea typeface="Calibri"/>
                <a:cs typeface="Calibri"/>
              </a:rPr>
              <a:t>palays</a:t>
            </a:r>
            <a:r>
              <a:rPr lang="en-GB" sz="2300" dirty="0">
                <a:solidFill>
                  <a:schemeClr val="tx1">
                    <a:lumMod val="75000"/>
                    <a:lumOff val="25000"/>
                  </a:schemeClr>
                </a:solidFill>
                <a:latin typeface="Calibri"/>
                <a:ea typeface="Calibri"/>
                <a:cs typeface="Calibri"/>
              </a:rPr>
              <a:t> was quadrant… This </a:t>
            </a:r>
            <a:r>
              <a:rPr lang="en-GB" sz="2300" dirty="0" err="1">
                <a:solidFill>
                  <a:schemeClr val="tx1">
                    <a:lumMod val="75000"/>
                    <a:lumOff val="25000"/>
                  </a:schemeClr>
                </a:solidFill>
                <a:latin typeface="Calibri"/>
                <a:ea typeface="Calibri"/>
                <a:cs typeface="Calibri"/>
              </a:rPr>
              <a:t>palayce</a:t>
            </a:r>
            <a:r>
              <a:rPr lang="en-GB" sz="2300" dirty="0">
                <a:solidFill>
                  <a:schemeClr val="tx1">
                    <a:lumMod val="75000"/>
                    <a:lumOff val="25000"/>
                  </a:schemeClr>
                </a:solidFill>
                <a:latin typeface="Calibri"/>
                <a:ea typeface="Calibri"/>
                <a:cs typeface="Calibri"/>
              </a:rPr>
              <a:t> was </a:t>
            </a:r>
            <a:r>
              <a:rPr lang="en-GB" sz="2300" dirty="0" err="1">
                <a:solidFill>
                  <a:schemeClr val="tx1">
                    <a:lumMod val="75000"/>
                    <a:lumOff val="25000"/>
                  </a:schemeClr>
                </a:solidFill>
                <a:latin typeface="Calibri"/>
                <a:ea typeface="Calibri"/>
                <a:cs typeface="Calibri"/>
              </a:rPr>
              <a:t>sette</a:t>
            </a:r>
            <a:r>
              <a:rPr lang="en-GB" sz="2300" dirty="0">
                <a:solidFill>
                  <a:schemeClr val="tx1">
                    <a:lumMod val="75000"/>
                    <a:lumOff val="25000"/>
                  </a:schemeClr>
                </a:solidFill>
                <a:latin typeface="Calibri"/>
                <a:ea typeface="Calibri"/>
                <a:cs typeface="Calibri"/>
              </a:rPr>
              <a:t> on stages by great </a:t>
            </a:r>
            <a:r>
              <a:rPr lang="en-GB" sz="2300" dirty="0" err="1">
                <a:solidFill>
                  <a:schemeClr val="tx1">
                    <a:lumMod val="75000"/>
                    <a:lumOff val="25000"/>
                  </a:schemeClr>
                </a:solidFill>
                <a:latin typeface="Calibri"/>
                <a:ea typeface="Calibri"/>
                <a:cs typeface="Calibri"/>
              </a:rPr>
              <a:t>connynge</a:t>
            </a:r>
            <a:r>
              <a:rPr lang="en-GB" sz="2300" dirty="0">
                <a:solidFill>
                  <a:schemeClr val="tx1">
                    <a:lumMod val="75000"/>
                    <a:lumOff val="25000"/>
                  </a:schemeClr>
                </a:solidFill>
                <a:latin typeface="Calibri"/>
                <a:ea typeface="Calibri"/>
                <a:cs typeface="Calibri"/>
              </a:rPr>
              <a:t> and </a:t>
            </a:r>
            <a:r>
              <a:rPr lang="en-GB" sz="2300" dirty="0" err="1">
                <a:solidFill>
                  <a:schemeClr val="tx1">
                    <a:lumMod val="75000"/>
                    <a:lumOff val="25000"/>
                  </a:schemeClr>
                </a:solidFill>
                <a:latin typeface="Calibri"/>
                <a:ea typeface="Calibri"/>
                <a:cs typeface="Calibri"/>
              </a:rPr>
              <a:t>sumpteous</a:t>
            </a:r>
            <a:r>
              <a:rPr lang="en-GB" sz="2300" dirty="0">
                <a:solidFill>
                  <a:schemeClr val="tx1">
                    <a:lumMod val="75000"/>
                    <a:lumOff val="25000"/>
                  </a:schemeClr>
                </a:solidFill>
                <a:latin typeface="Calibri"/>
                <a:ea typeface="Calibri"/>
                <a:cs typeface="Calibri"/>
              </a:rPr>
              <a:t> </a:t>
            </a:r>
            <a:r>
              <a:rPr lang="en-GB" sz="2300" dirty="0" err="1">
                <a:solidFill>
                  <a:schemeClr val="tx1">
                    <a:lumMod val="75000"/>
                    <a:lumOff val="25000"/>
                  </a:schemeClr>
                </a:solidFill>
                <a:latin typeface="Calibri"/>
                <a:ea typeface="Calibri"/>
                <a:cs typeface="Calibri"/>
              </a:rPr>
              <a:t>woorke</a:t>
            </a:r>
            <a:r>
              <a:rPr lang="en-GB" sz="2300" dirty="0">
                <a:solidFill>
                  <a:schemeClr val="tx1">
                    <a:lumMod val="75000"/>
                    <a:lumOff val="25000"/>
                  </a:schemeClr>
                </a:solidFill>
                <a:latin typeface="Calibri"/>
                <a:ea typeface="Calibri"/>
                <a:cs typeface="Calibri"/>
              </a:rPr>
              <a:t>.…</a:t>
            </a:r>
            <a:endParaRPr lang="en-US">
              <a:solidFill>
                <a:schemeClr val="tx1">
                  <a:lumMod val="75000"/>
                  <a:lumOff val="25000"/>
                </a:schemeClr>
              </a:solidFill>
            </a:endParaRPr>
          </a:p>
          <a:p>
            <a:endParaRPr lang="en-GB" sz="2300" dirty="0">
              <a:solidFill>
                <a:schemeClr val="tx1">
                  <a:lumMod val="75000"/>
                  <a:lumOff val="25000"/>
                </a:schemeClr>
              </a:solidFill>
            </a:endParaRPr>
          </a:p>
        </p:txBody>
      </p:sp>
    </p:spTree>
    <p:extLst>
      <p:ext uri="{BB962C8B-B14F-4D97-AF65-F5344CB8AC3E}">
        <p14:creationId xmlns:p14="http://schemas.microsoft.com/office/powerpoint/2010/main" val="3012100057"/>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showMasterSp="0">
  <p:cSld>
    <p:spTree>
      <p:nvGrpSpPr>
        <p:cNvPr id="1" name="">
          <a:extLst>
            <a:ext uri="{FF2B5EF4-FFF2-40B4-BE49-F238E27FC236}">
              <a16:creationId xmlns:a16="http://schemas.microsoft.com/office/drawing/2014/main" id="{89DAEA86-7E89-C7B1-2E23-7707389BA837}"/>
            </a:ext>
          </a:extLst>
        </p:cNvPr>
        <p:cNvGrpSpPr/>
        <p:nvPr/>
      </p:nvGrpSpPr>
      <p:grpSpPr>
        <a:xfrm>
          <a:off x="0" y="0"/>
          <a:ext cx="0" cy="0"/>
          <a:chOff x="0" y="0"/>
          <a:chExt cx="0" cy="0"/>
        </a:xfrm>
      </p:grpSpPr>
      <p:sp>
        <p:nvSpPr>
          <p:cNvPr id="2" name="Text Placeholder 1">
            <a:extLst>
              <a:ext uri="{FF2B5EF4-FFF2-40B4-BE49-F238E27FC236}">
                <a16:creationId xmlns:a16="http://schemas.microsoft.com/office/drawing/2014/main" id="{D9458D9B-486E-A562-4038-418F0DE3638D}"/>
              </a:ext>
            </a:extLst>
          </p:cNvPr>
          <p:cNvSpPr>
            <a:spLocks noGrp="1"/>
          </p:cNvSpPr>
          <p:nvPr>
            <p:ph type="body" sz="quarter" idx="11"/>
          </p:nvPr>
        </p:nvSpPr>
        <p:spPr>
          <a:xfrm>
            <a:off x="698667" y="270466"/>
            <a:ext cx="10789691" cy="690154"/>
          </a:xfrm>
        </p:spPr>
        <p:txBody>
          <a:bodyPr/>
          <a:lstStyle/>
          <a:p>
            <a:pPr algn="ctr"/>
            <a:r>
              <a:rPr lang="en-GB" sz="4800" b="1" dirty="0">
                <a:solidFill>
                  <a:srgbClr val="8E2B25"/>
                </a:solidFill>
                <a:latin typeface="Calibri"/>
                <a:ea typeface="Calibri"/>
                <a:cs typeface="Calibri"/>
              </a:rPr>
              <a:t>How can cross-referencing primary </a:t>
            </a:r>
            <a:r>
              <a:rPr lang="en-GB" sz="4800" b="1">
                <a:solidFill>
                  <a:srgbClr val="8E2B25"/>
                </a:solidFill>
                <a:latin typeface="Calibri"/>
                <a:ea typeface="Calibri"/>
                <a:cs typeface="Calibri"/>
              </a:rPr>
              <a:t>sources help us to understand the past?</a:t>
            </a:r>
            <a:endParaRPr lang="en-US" b="1">
              <a:latin typeface="Calibri"/>
              <a:ea typeface="Calibri"/>
              <a:cs typeface="Calibri"/>
            </a:endParaRPr>
          </a:p>
        </p:txBody>
      </p:sp>
      <p:sp>
        <p:nvSpPr>
          <p:cNvPr id="3" name="Text Placeholder 2">
            <a:extLst>
              <a:ext uri="{FF2B5EF4-FFF2-40B4-BE49-F238E27FC236}">
                <a16:creationId xmlns:a16="http://schemas.microsoft.com/office/drawing/2014/main" id="{C6091B26-9E05-DC12-7C99-350C654B9DD2}"/>
              </a:ext>
            </a:extLst>
          </p:cNvPr>
          <p:cNvSpPr>
            <a:spLocks noGrp="1"/>
          </p:cNvSpPr>
          <p:nvPr>
            <p:ph type="body" sz="quarter" idx="12"/>
          </p:nvPr>
        </p:nvSpPr>
        <p:spPr>
          <a:xfrm>
            <a:off x="698668" y="2043241"/>
            <a:ext cx="11047855" cy="3962226"/>
          </a:xfrm>
        </p:spPr>
        <p:txBody>
          <a:bodyPr/>
          <a:lstStyle/>
          <a:p>
            <a:pPr algn="ctr"/>
            <a:r>
              <a:rPr lang="en-GB" sz="2300">
                <a:solidFill>
                  <a:schemeClr val="tx1">
                    <a:lumMod val="75000"/>
                    <a:lumOff val="25000"/>
                  </a:schemeClr>
                </a:solidFill>
                <a:latin typeface="Calibri"/>
                <a:ea typeface="Calibri"/>
                <a:cs typeface="Calibri"/>
              </a:rPr>
              <a:t>‘Fact-checking’ can be a valid use of cross-referencing, but as historians, we need to do </a:t>
            </a:r>
            <a:r>
              <a:rPr lang="en-GB" sz="2300" dirty="0">
                <a:solidFill>
                  <a:schemeClr val="tx1">
                    <a:lumMod val="75000"/>
                    <a:lumOff val="25000"/>
                  </a:schemeClr>
                </a:solidFill>
                <a:latin typeface="Calibri"/>
                <a:ea typeface="Calibri"/>
                <a:cs typeface="Calibri"/>
              </a:rPr>
              <a:t>more than this. For example, we can </a:t>
            </a:r>
            <a:r>
              <a:rPr lang="en-GB" sz="2300">
                <a:solidFill>
                  <a:schemeClr val="tx1">
                    <a:lumMod val="75000"/>
                    <a:lumOff val="25000"/>
                  </a:schemeClr>
                </a:solidFill>
                <a:latin typeface="Calibri"/>
                <a:ea typeface="Calibri"/>
                <a:cs typeface="Calibri"/>
              </a:rPr>
              <a:t>ask</a:t>
            </a:r>
            <a:r>
              <a:rPr lang="en-GB" sz="2300" dirty="0">
                <a:solidFill>
                  <a:schemeClr val="tx1">
                    <a:lumMod val="75000"/>
                    <a:lumOff val="25000"/>
                  </a:schemeClr>
                </a:solidFill>
                <a:latin typeface="Calibri"/>
                <a:ea typeface="Calibri"/>
                <a:cs typeface="Calibri"/>
              </a:rPr>
              <a:t> some of these questions:</a:t>
            </a:r>
            <a:endParaRPr lang="en-US">
              <a:solidFill>
                <a:schemeClr val="tx1">
                  <a:lumMod val="75000"/>
                  <a:lumOff val="25000"/>
                </a:schemeClr>
              </a:solidFill>
            </a:endParaRPr>
          </a:p>
          <a:p>
            <a:endParaRPr lang="en-GB" sz="2300" dirty="0">
              <a:solidFill>
                <a:schemeClr val="tx1">
                  <a:lumMod val="75000"/>
                  <a:lumOff val="25000"/>
                </a:schemeClr>
              </a:solidFill>
              <a:latin typeface="Calibri"/>
              <a:ea typeface="Calibri"/>
              <a:cs typeface="Calibri"/>
            </a:endParaRPr>
          </a:p>
          <a:p>
            <a:pPr marL="342900" indent="-342900">
              <a:buFont typeface="Arial" panose="020B0604020202020204" pitchFamily="34" charset="0"/>
              <a:buChar char="•"/>
            </a:pPr>
            <a:r>
              <a:rPr lang="en-GB" sz="2300">
                <a:solidFill>
                  <a:schemeClr val="tx1">
                    <a:lumMod val="75000"/>
                    <a:lumOff val="25000"/>
                  </a:schemeClr>
                </a:solidFill>
                <a:latin typeface="Calibri"/>
                <a:ea typeface="Calibri"/>
                <a:cs typeface="Calibri"/>
              </a:rPr>
              <a:t>How can an interdisciplinary approach help? </a:t>
            </a:r>
          </a:p>
          <a:p>
            <a:pPr marL="342900" indent="-342900">
              <a:buFont typeface="Arial" panose="020B0604020202020204" pitchFamily="34" charset="0"/>
              <a:buChar char="•"/>
            </a:pPr>
            <a:r>
              <a:rPr lang="en-GB" sz="2300" dirty="0">
                <a:solidFill>
                  <a:schemeClr val="tx1">
                    <a:lumMod val="75000"/>
                    <a:lumOff val="25000"/>
                  </a:schemeClr>
                </a:solidFill>
                <a:latin typeface="Calibri"/>
                <a:ea typeface="Calibri"/>
                <a:cs typeface="Calibri"/>
              </a:rPr>
              <a:t>What is the nature of the sources and how does this impact their reliability?</a:t>
            </a:r>
          </a:p>
          <a:p>
            <a:pPr marL="342900" indent="-342900">
              <a:buFont typeface="Arial" panose="020B0604020202020204" pitchFamily="34" charset="0"/>
              <a:buChar char="•"/>
            </a:pPr>
            <a:r>
              <a:rPr lang="en-GB" sz="2300">
                <a:solidFill>
                  <a:schemeClr val="tx1">
                    <a:lumMod val="75000"/>
                    <a:lumOff val="25000"/>
                  </a:schemeClr>
                </a:solidFill>
                <a:latin typeface="Calibri"/>
                <a:ea typeface="Calibri"/>
                <a:cs typeface="Calibri"/>
              </a:rPr>
              <a:t>Is what this source is describing typical for the period? If not, why not?</a:t>
            </a:r>
          </a:p>
          <a:p>
            <a:pPr marL="342900" indent="-342900">
              <a:buFont typeface="Arial" panose="020B0604020202020204" pitchFamily="34" charset="0"/>
              <a:buChar char="•"/>
            </a:pPr>
            <a:r>
              <a:rPr lang="en-GB" sz="2300">
                <a:solidFill>
                  <a:schemeClr val="tx1">
                    <a:lumMod val="75000"/>
                    <a:lumOff val="25000"/>
                  </a:schemeClr>
                </a:solidFill>
                <a:latin typeface="Calibri"/>
                <a:ea typeface="Calibri"/>
                <a:cs typeface="Calibri"/>
              </a:rPr>
              <a:t>What can the sources, working together, reveal to us about Henry VIII’s monarchy?</a:t>
            </a:r>
          </a:p>
          <a:p>
            <a:endParaRPr lang="en-GB" sz="2300" dirty="0">
              <a:solidFill>
                <a:schemeClr val="tx1">
                  <a:lumMod val="75000"/>
                  <a:lumOff val="25000"/>
                </a:schemeClr>
              </a:solidFill>
            </a:endParaRPr>
          </a:p>
          <a:p>
            <a:endParaRPr lang="en-GB" sz="2300" dirty="0">
              <a:solidFill>
                <a:schemeClr val="tx1">
                  <a:lumMod val="75000"/>
                  <a:lumOff val="25000"/>
                </a:schemeClr>
              </a:solidFill>
            </a:endParaRPr>
          </a:p>
        </p:txBody>
      </p:sp>
      <p:pic>
        <p:nvPicPr>
          <p:cNvPr id="4" name="Picture 3" descr="A painting of a castle&#10;&#10;AI-generated content may be incorrect.">
            <a:extLst>
              <a:ext uri="{FF2B5EF4-FFF2-40B4-BE49-F238E27FC236}">
                <a16:creationId xmlns:a16="http://schemas.microsoft.com/office/drawing/2014/main" id="{CC440C41-DA1C-E9F8-777C-401149EA68B4}"/>
              </a:ext>
            </a:extLst>
          </p:cNvPr>
          <p:cNvPicPr>
            <a:picLocks noChangeAspect="1"/>
          </p:cNvPicPr>
          <p:nvPr/>
        </p:nvPicPr>
        <p:blipFill>
          <a:blip r:embed="rId3" cstate="print">
            <a:alphaModFix amt="77000"/>
            <a:extLst>
              <a:ext uri="{28A0092B-C50C-407E-A947-70E740481C1C}">
                <a14:useLocalDpi xmlns:a14="http://schemas.microsoft.com/office/drawing/2010/main"/>
              </a:ext>
            </a:extLst>
          </a:blip>
          <a:srcRect/>
          <a:stretch/>
        </p:blipFill>
        <p:spPr>
          <a:xfrm>
            <a:off x="-282027" y="6153279"/>
            <a:ext cx="12756053" cy="755521"/>
          </a:xfrm>
          <a:prstGeom prst="rect">
            <a:avLst/>
          </a:prstGeom>
        </p:spPr>
      </p:pic>
      <p:pic>
        <p:nvPicPr>
          <p:cNvPr id="5" name="Picture 4" descr="A black background with white text&#10;&#10;AI-generated content may be incorrect.">
            <a:extLst>
              <a:ext uri="{FF2B5EF4-FFF2-40B4-BE49-F238E27FC236}">
                <a16:creationId xmlns:a16="http://schemas.microsoft.com/office/drawing/2014/main" id="{3640ACC5-72F5-E1EC-2DB7-59AD9F499D00}"/>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4018887" y="6324470"/>
            <a:ext cx="1987996" cy="439822"/>
          </a:xfrm>
          <a:prstGeom prst="rect">
            <a:avLst/>
          </a:prstGeom>
        </p:spPr>
      </p:pic>
      <p:pic>
        <p:nvPicPr>
          <p:cNvPr id="6" name="Graphic 5">
            <a:extLst>
              <a:ext uri="{FF2B5EF4-FFF2-40B4-BE49-F238E27FC236}">
                <a16:creationId xmlns:a16="http://schemas.microsoft.com/office/drawing/2014/main" id="{98F648F5-8A77-1382-632C-07BAFBB3E74D}"/>
              </a:ext>
            </a:extLst>
          </p:cNvPr>
          <p:cNvPicPr>
            <a:picLocks noChangeAspect="1"/>
          </p:cNvPicPr>
          <p:nvPr/>
        </p:nvPicPr>
        <p:blipFill>
          <a:blip>
            <a:extLst>
              <a:ext uri="{96DAC541-7B7A-43D3-8B79-37D633B846F1}">
                <asvg:svgBlip xmlns:asvg="http://schemas.microsoft.com/office/drawing/2016/SVG/main" r:embed="rId5"/>
              </a:ext>
            </a:extLst>
          </a:blip>
          <a:stretch>
            <a:fillRect/>
          </a:stretch>
        </p:blipFill>
        <p:spPr>
          <a:xfrm>
            <a:off x="7197006" y="6283781"/>
            <a:ext cx="1659609" cy="521200"/>
          </a:xfrm>
          <a:prstGeom prst="rect">
            <a:avLst/>
          </a:prstGeom>
        </p:spPr>
      </p:pic>
      <p:pic>
        <p:nvPicPr>
          <p:cNvPr id="7" name="Picture 6" descr="A black and white logo&#10;&#10;AI-generated content may be incorrect.">
            <a:extLst>
              <a:ext uri="{FF2B5EF4-FFF2-40B4-BE49-F238E27FC236}">
                <a16:creationId xmlns:a16="http://schemas.microsoft.com/office/drawing/2014/main" id="{D3E29F27-5DE9-48D0-0EB9-E9494BD15A9F}"/>
              </a:ext>
            </a:extLst>
          </p:cNvPr>
          <p:cNvPicPr>
            <a:picLocks noChangeAspect="1"/>
          </p:cNvPicPr>
          <p:nvPr/>
        </p:nvPicPr>
        <p:blipFill>
          <a:blip r:embed="rId6" cstate="screen">
            <a:extLst>
              <a:ext uri="{28A0092B-C50C-407E-A947-70E740481C1C}">
                <a14:useLocalDpi xmlns:a14="http://schemas.microsoft.com/office/drawing/2010/main"/>
              </a:ext>
            </a:extLst>
          </a:blip>
          <a:stretch>
            <a:fillRect/>
          </a:stretch>
        </p:blipFill>
        <p:spPr>
          <a:xfrm>
            <a:off x="10046738" y="6318071"/>
            <a:ext cx="1659609" cy="452621"/>
          </a:xfrm>
          <a:prstGeom prst="rect">
            <a:avLst/>
          </a:prstGeom>
        </p:spPr>
      </p:pic>
      <p:pic>
        <p:nvPicPr>
          <p:cNvPr id="8" name="Picture 7" descr="A black and white logo&#10;&#10;AI-generated content may be incorrect.">
            <a:extLst>
              <a:ext uri="{FF2B5EF4-FFF2-40B4-BE49-F238E27FC236}">
                <a16:creationId xmlns:a16="http://schemas.microsoft.com/office/drawing/2014/main" id="{8E89C965-EC61-FAF9-6642-6A462692F3DE}"/>
              </a:ext>
            </a:extLst>
          </p:cNvPr>
          <p:cNvPicPr>
            <a:picLocks noChangeAspect="1"/>
          </p:cNvPicPr>
          <p:nvPr/>
        </p:nvPicPr>
        <p:blipFill>
          <a:blip r:embed="rId7" cstate="screen">
            <a:extLst>
              <a:ext uri="{28A0092B-C50C-407E-A947-70E740481C1C}">
                <a14:useLocalDpi xmlns:a14="http://schemas.microsoft.com/office/drawing/2010/main"/>
              </a:ext>
            </a:extLst>
          </a:blip>
          <a:stretch>
            <a:fillRect/>
          </a:stretch>
        </p:blipFill>
        <p:spPr>
          <a:xfrm>
            <a:off x="88592" y="6079663"/>
            <a:ext cx="2740173" cy="755521"/>
          </a:xfrm>
          <a:prstGeom prst="rect">
            <a:avLst/>
          </a:prstGeom>
        </p:spPr>
      </p:pic>
    </p:spTree>
    <p:extLst>
      <p:ext uri="{BB962C8B-B14F-4D97-AF65-F5344CB8AC3E}">
        <p14:creationId xmlns:p14="http://schemas.microsoft.com/office/powerpoint/2010/main" val="1046890057"/>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showMasterSp="0">
  <p:cSld>
    <p:spTree>
      <p:nvGrpSpPr>
        <p:cNvPr id="1" name="">
          <a:extLst>
            <a:ext uri="{FF2B5EF4-FFF2-40B4-BE49-F238E27FC236}">
              <a16:creationId xmlns:a16="http://schemas.microsoft.com/office/drawing/2014/main" id="{245E0314-31D7-0247-B840-474D703C2575}"/>
            </a:ext>
          </a:extLst>
        </p:cNvPr>
        <p:cNvGrpSpPr/>
        <p:nvPr/>
      </p:nvGrpSpPr>
      <p:grpSpPr>
        <a:xfrm>
          <a:off x="0" y="0"/>
          <a:ext cx="0" cy="0"/>
          <a:chOff x="0" y="0"/>
          <a:chExt cx="0" cy="0"/>
        </a:xfrm>
      </p:grpSpPr>
      <p:sp>
        <p:nvSpPr>
          <p:cNvPr id="2" name="Text Placeholder 1">
            <a:extLst>
              <a:ext uri="{FF2B5EF4-FFF2-40B4-BE49-F238E27FC236}">
                <a16:creationId xmlns:a16="http://schemas.microsoft.com/office/drawing/2014/main" id="{0D3D28F4-B6BE-CABE-B455-B90B7BF78258}"/>
              </a:ext>
            </a:extLst>
          </p:cNvPr>
          <p:cNvSpPr>
            <a:spLocks noGrp="1"/>
          </p:cNvSpPr>
          <p:nvPr>
            <p:ph type="body" sz="quarter" idx="11"/>
          </p:nvPr>
        </p:nvSpPr>
        <p:spPr/>
        <p:txBody>
          <a:bodyPr/>
          <a:lstStyle/>
          <a:p>
            <a:pPr algn="ctr"/>
            <a:r>
              <a:rPr lang="en-GB" b="1" dirty="0">
                <a:solidFill>
                  <a:srgbClr val="8E2B25"/>
                </a:solidFill>
                <a:latin typeface="Calibri"/>
                <a:ea typeface="Calibri"/>
                <a:cs typeface="Calibri"/>
              </a:rPr>
              <a:t>How we use primary sources can vary:</a:t>
            </a:r>
          </a:p>
        </p:txBody>
      </p:sp>
      <p:sp>
        <p:nvSpPr>
          <p:cNvPr id="3" name="Text Placeholder 2">
            <a:extLst>
              <a:ext uri="{FF2B5EF4-FFF2-40B4-BE49-F238E27FC236}">
                <a16:creationId xmlns:a16="http://schemas.microsoft.com/office/drawing/2014/main" id="{F50A736C-E14C-8FD8-A738-780D1EF73231}"/>
              </a:ext>
            </a:extLst>
          </p:cNvPr>
          <p:cNvSpPr>
            <a:spLocks noGrp="1"/>
          </p:cNvSpPr>
          <p:nvPr>
            <p:ph type="body" sz="quarter" idx="12"/>
          </p:nvPr>
        </p:nvSpPr>
        <p:spPr>
          <a:xfrm>
            <a:off x="737745" y="1712259"/>
            <a:ext cx="10518611" cy="3931746"/>
          </a:xfrm>
        </p:spPr>
        <p:txBody>
          <a:bodyPr/>
          <a:lstStyle/>
          <a:p>
            <a:pPr marL="342900" indent="-342900">
              <a:buChar char="•"/>
            </a:pPr>
            <a:r>
              <a:rPr lang="en-GB" sz="2400" b="1">
                <a:solidFill>
                  <a:schemeClr val="tx1">
                    <a:lumMod val="75000"/>
                    <a:lumOff val="25000"/>
                  </a:schemeClr>
                </a:solidFill>
                <a:latin typeface="Calibri"/>
                <a:ea typeface="Calibri"/>
                <a:cs typeface="Calibri"/>
              </a:rPr>
              <a:t>‘Freestyle’:</a:t>
            </a:r>
            <a:r>
              <a:rPr lang="en-GB" sz="2400">
                <a:solidFill>
                  <a:schemeClr val="tx1">
                    <a:lumMod val="75000"/>
                    <a:lumOff val="25000"/>
                  </a:schemeClr>
                </a:solidFill>
                <a:latin typeface="Calibri"/>
                <a:ea typeface="Calibri"/>
                <a:cs typeface="Calibri"/>
              </a:rPr>
              <a:t> What do you see? What does it tell you?</a:t>
            </a:r>
            <a:endParaRPr lang="en-US" sz="2400">
              <a:solidFill>
                <a:schemeClr val="tx1">
                  <a:lumMod val="75000"/>
                  <a:lumOff val="25000"/>
                </a:schemeClr>
              </a:solidFill>
              <a:latin typeface="Calibri"/>
              <a:ea typeface="Calibri"/>
              <a:cs typeface="Calibri"/>
            </a:endParaRPr>
          </a:p>
          <a:p>
            <a:pPr marL="342900" indent="-342900">
              <a:buChar char="•"/>
            </a:pPr>
            <a:endParaRPr lang="en-GB" sz="2400" dirty="0">
              <a:solidFill>
                <a:schemeClr val="tx1">
                  <a:lumMod val="75000"/>
                  <a:lumOff val="25000"/>
                </a:schemeClr>
              </a:solidFill>
              <a:latin typeface="Calibri"/>
              <a:ea typeface="Calibri"/>
              <a:cs typeface="Calibri"/>
            </a:endParaRPr>
          </a:p>
          <a:p>
            <a:pPr marL="342900" indent="-342900">
              <a:buChar char="•"/>
            </a:pPr>
            <a:r>
              <a:rPr lang="en-GB" sz="2400" b="1" dirty="0">
                <a:solidFill>
                  <a:schemeClr val="tx1">
                    <a:lumMod val="75000"/>
                    <a:lumOff val="25000"/>
                  </a:schemeClr>
                </a:solidFill>
                <a:latin typeface="Calibri"/>
                <a:ea typeface="Calibri"/>
                <a:cs typeface="Calibri"/>
              </a:rPr>
              <a:t>Having questions that we are seeking to answer: </a:t>
            </a:r>
            <a:r>
              <a:rPr lang="en-GB" sz="2400" dirty="0">
                <a:solidFill>
                  <a:schemeClr val="tx1">
                    <a:lumMod val="75000"/>
                    <a:lumOff val="25000"/>
                  </a:schemeClr>
                </a:solidFill>
                <a:latin typeface="Calibri"/>
                <a:ea typeface="Calibri"/>
                <a:cs typeface="Calibri"/>
              </a:rPr>
              <a:t>This provides more of a focus, but it can limit our interpretation.</a:t>
            </a:r>
          </a:p>
          <a:p>
            <a:pPr marL="342900" indent="-342900">
              <a:buChar char="•"/>
            </a:pPr>
            <a:endParaRPr lang="en-GB" sz="2400" dirty="0">
              <a:solidFill>
                <a:schemeClr val="tx1">
                  <a:lumMod val="75000"/>
                  <a:lumOff val="25000"/>
                </a:schemeClr>
              </a:solidFill>
              <a:latin typeface="Calibri"/>
              <a:ea typeface="Calibri"/>
              <a:cs typeface="Calibri"/>
            </a:endParaRPr>
          </a:p>
          <a:p>
            <a:pPr marL="342900" indent="-342900">
              <a:buChar char="•"/>
            </a:pPr>
            <a:r>
              <a:rPr lang="en-GB" sz="2400" b="1">
                <a:solidFill>
                  <a:schemeClr val="tx1">
                    <a:lumMod val="75000"/>
                    <a:lumOff val="25000"/>
                  </a:schemeClr>
                </a:solidFill>
                <a:latin typeface="Calibri"/>
                <a:ea typeface="Calibri"/>
                <a:cs typeface="Calibri"/>
              </a:rPr>
              <a:t>The best approach is to remain flexible: </a:t>
            </a:r>
            <a:r>
              <a:rPr lang="en-GB" sz="2400">
                <a:solidFill>
                  <a:schemeClr val="tx1">
                    <a:lumMod val="75000"/>
                    <a:lumOff val="25000"/>
                  </a:schemeClr>
                </a:solidFill>
                <a:latin typeface="Calibri"/>
                <a:ea typeface="Calibri"/>
                <a:cs typeface="Calibri"/>
              </a:rPr>
              <a:t>You view sources with a purpose </a:t>
            </a:r>
            <a:r>
              <a:rPr lang="en-GB" sz="2400" dirty="0">
                <a:solidFill>
                  <a:schemeClr val="tx1">
                    <a:lumMod val="75000"/>
                    <a:lumOff val="25000"/>
                  </a:schemeClr>
                </a:solidFill>
                <a:latin typeface="Calibri"/>
                <a:ea typeface="Calibri"/>
                <a:cs typeface="Calibri"/>
              </a:rPr>
              <a:t>and </a:t>
            </a:r>
            <a:r>
              <a:rPr lang="en-GB" sz="2400">
                <a:solidFill>
                  <a:schemeClr val="tx1">
                    <a:lumMod val="75000"/>
                    <a:lumOff val="25000"/>
                  </a:schemeClr>
                </a:solidFill>
                <a:latin typeface="Calibri"/>
                <a:ea typeface="Calibri"/>
                <a:cs typeface="Calibri"/>
              </a:rPr>
              <a:t>with a toolkit of questions that are likely to help you to analyse them, but you allow </a:t>
            </a:r>
            <a:r>
              <a:rPr lang="en-GB" sz="2400" dirty="0">
                <a:solidFill>
                  <a:schemeClr val="tx1">
                    <a:lumMod val="75000"/>
                    <a:lumOff val="25000"/>
                  </a:schemeClr>
                </a:solidFill>
                <a:latin typeface="Calibri"/>
                <a:ea typeface="Calibri"/>
                <a:cs typeface="Calibri"/>
              </a:rPr>
              <a:t>yourself to be surprised and to change tack if necessary.</a:t>
            </a:r>
          </a:p>
          <a:p>
            <a:endParaRPr lang="en-GB" sz="2300" dirty="0">
              <a:solidFill>
                <a:schemeClr val="tx1">
                  <a:lumMod val="75000"/>
                  <a:lumOff val="25000"/>
                </a:schemeClr>
              </a:solidFill>
            </a:endParaRPr>
          </a:p>
          <a:p>
            <a:endParaRPr lang="en-GB" sz="2300" dirty="0">
              <a:solidFill>
                <a:schemeClr val="tx1">
                  <a:lumMod val="75000"/>
                  <a:lumOff val="25000"/>
                </a:schemeClr>
              </a:solidFill>
            </a:endParaRPr>
          </a:p>
        </p:txBody>
      </p:sp>
      <p:pic>
        <p:nvPicPr>
          <p:cNvPr id="4" name="Picture 3" descr="A painting of a castle&#10;&#10;AI-generated content may be incorrect.">
            <a:extLst>
              <a:ext uri="{FF2B5EF4-FFF2-40B4-BE49-F238E27FC236}">
                <a16:creationId xmlns:a16="http://schemas.microsoft.com/office/drawing/2014/main" id="{871D1453-BF8D-3932-8897-61476BD5A074}"/>
              </a:ext>
            </a:extLst>
          </p:cNvPr>
          <p:cNvPicPr>
            <a:picLocks noChangeAspect="1"/>
          </p:cNvPicPr>
          <p:nvPr/>
        </p:nvPicPr>
        <p:blipFill>
          <a:blip r:embed="rId3" cstate="print">
            <a:alphaModFix amt="77000"/>
            <a:extLst>
              <a:ext uri="{28A0092B-C50C-407E-A947-70E740481C1C}">
                <a14:useLocalDpi xmlns:a14="http://schemas.microsoft.com/office/drawing/2010/main"/>
              </a:ext>
            </a:extLst>
          </a:blip>
          <a:srcRect/>
          <a:stretch/>
        </p:blipFill>
        <p:spPr>
          <a:xfrm>
            <a:off x="-282027" y="6153279"/>
            <a:ext cx="12756053" cy="755521"/>
          </a:xfrm>
          <a:prstGeom prst="rect">
            <a:avLst/>
          </a:prstGeom>
        </p:spPr>
      </p:pic>
      <p:pic>
        <p:nvPicPr>
          <p:cNvPr id="5" name="Picture 4" descr="A black background with white text&#10;&#10;AI-generated content may be incorrect.">
            <a:extLst>
              <a:ext uri="{FF2B5EF4-FFF2-40B4-BE49-F238E27FC236}">
                <a16:creationId xmlns:a16="http://schemas.microsoft.com/office/drawing/2014/main" id="{9887D34F-265A-8F9B-3DBD-864EA24392BC}"/>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4018887" y="6324470"/>
            <a:ext cx="1987996" cy="439822"/>
          </a:xfrm>
          <a:prstGeom prst="rect">
            <a:avLst/>
          </a:prstGeom>
        </p:spPr>
      </p:pic>
      <p:pic>
        <p:nvPicPr>
          <p:cNvPr id="6" name="Graphic 5">
            <a:extLst>
              <a:ext uri="{FF2B5EF4-FFF2-40B4-BE49-F238E27FC236}">
                <a16:creationId xmlns:a16="http://schemas.microsoft.com/office/drawing/2014/main" id="{97BFA4D9-A2C5-2240-19EE-1EDE60A71CB2}"/>
              </a:ext>
            </a:extLst>
          </p:cNvPr>
          <p:cNvPicPr>
            <a:picLocks noChangeAspect="1"/>
          </p:cNvPicPr>
          <p:nvPr/>
        </p:nvPicPr>
        <p:blipFill>
          <a:blip>
            <a:extLst>
              <a:ext uri="{96DAC541-7B7A-43D3-8B79-37D633B846F1}">
                <asvg:svgBlip xmlns:asvg="http://schemas.microsoft.com/office/drawing/2016/SVG/main" r:embed="rId5"/>
              </a:ext>
            </a:extLst>
          </a:blip>
          <a:stretch>
            <a:fillRect/>
          </a:stretch>
        </p:blipFill>
        <p:spPr>
          <a:xfrm>
            <a:off x="7197006" y="6283781"/>
            <a:ext cx="1659609" cy="521200"/>
          </a:xfrm>
          <a:prstGeom prst="rect">
            <a:avLst/>
          </a:prstGeom>
        </p:spPr>
      </p:pic>
      <p:pic>
        <p:nvPicPr>
          <p:cNvPr id="7" name="Picture 6" descr="A black and white logo&#10;&#10;AI-generated content may be incorrect.">
            <a:extLst>
              <a:ext uri="{FF2B5EF4-FFF2-40B4-BE49-F238E27FC236}">
                <a16:creationId xmlns:a16="http://schemas.microsoft.com/office/drawing/2014/main" id="{AB41AFA5-576A-506E-2C98-486D7C8E129F}"/>
              </a:ext>
            </a:extLst>
          </p:cNvPr>
          <p:cNvPicPr>
            <a:picLocks noChangeAspect="1"/>
          </p:cNvPicPr>
          <p:nvPr/>
        </p:nvPicPr>
        <p:blipFill>
          <a:blip r:embed="rId6" cstate="screen">
            <a:extLst>
              <a:ext uri="{28A0092B-C50C-407E-A947-70E740481C1C}">
                <a14:useLocalDpi xmlns:a14="http://schemas.microsoft.com/office/drawing/2010/main"/>
              </a:ext>
            </a:extLst>
          </a:blip>
          <a:stretch>
            <a:fillRect/>
          </a:stretch>
        </p:blipFill>
        <p:spPr>
          <a:xfrm>
            <a:off x="10046738" y="6318071"/>
            <a:ext cx="1659609" cy="452621"/>
          </a:xfrm>
          <a:prstGeom prst="rect">
            <a:avLst/>
          </a:prstGeom>
        </p:spPr>
      </p:pic>
      <p:pic>
        <p:nvPicPr>
          <p:cNvPr id="8" name="Picture 7" descr="A black and white logo&#10;&#10;AI-generated content may be incorrect.">
            <a:extLst>
              <a:ext uri="{FF2B5EF4-FFF2-40B4-BE49-F238E27FC236}">
                <a16:creationId xmlns:a16="http://schemas.microsoft.com/office/drawing/2014/main" id="{A84E186B-AF0A-2E43-725E-868254CF45C3}"/>
              </a:ext>
            </a:extLst>
          </p:cNvPr>
          <p:cNvPicPr>
            <a:picLocks noChangeAspect="1"/>
          </p:cNvPicPr>
          <p:nvPr/>
        </p:nvPicPr>
        <p:blipFill>
          <a:blip r:embed="rId7" cstate="screen">
            <a:extLst>
              <a:ext uri="{28A0092B-C50C-407E-A947-70E740481C1C}">
                <a14:useLocalDpi xmlns:a14="http://schemas.microsoft.com/office/drawing/2010/main"/>
              </a:ext>
            </a:extLst>
          </a:blip>
          <a:stretch>
            <a:fillRect/>
          </a:stretch>
        </p:blipFill>
        <p:spPr>
          <a:xfrm>
            <a:off x="88592" y="6079663"/>
            <a:ext cx="2740173" cy="755521"/>
          </a:xfrm>
          <a:prstGeom prst="rect">
            <a:avLst/>
          </a:prstGeom>
        </p:spPr>
      </p:pic>
    </p:spTree>
    <p:extLst>
      <p:ext uri="{BB962C8B-B14F-4D97-AF65-F5344CB8AC3E}">
        <p14:creationId xmlns:p14="http://schemas.microsoft.com/office/powerpoint/2010/main" val="1824579465"/>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D4EC219-76F5-0E5D-F19A-79214B319A09}"/>
            </a:ext>
          </a:extLst>
        </p:cNvPr>
        <p:cNvGrpSpPr/>
        <p:nvPr/>
      </p:nvGrpSpPr>
      <p:grpSpPr>
        <a:xfrm>
          <a:off x="0" y="0"/>
          <a:ext cx="0" cy="0"/>
          <a:chOff x="0" y="0"/>
          <a:chExt cx="0" cy="0"/>
        </a:xfrm>
      </p:grpSpPr>
      <p:sp>
        <p:nvSpPr>
          <p:cNvPr id="9" name="Title 8">
            <a:extLst>
              <a:ext uri="{FF2B5EF4-FFF2-40B4-BE49-F238E27FC236}">
                <a16:creationId xmlns:a16="http://schemas.microsoft.com/office/drawing/2014/main" id="{D5E44AA3-A8DB-1615-11BB-8C3D81495AB2}"/>
              </a:ext>
            </a:extLst>
          </p:cNvPr>
          <p:cNvSpPr>
            <a:spLocks noGrp="1"/>
          </p:cNvSpPr>
          <p:nvPr>
            <p:ph type="title"/>
          </p:nvPr>
        </p:nvSpPr>
        <p:spPr/>
        <p:txBody>
          <a:bodyPr/>
          <a:lstStyle/>
          <a:p>
            <a:pPr algn="ctr"/>
            <a:r>
              <a:rPr lang="en-GB" b="1">
                <a:solidFill>
                  <a:srgbClr val="8E2B25"/>
                </a:solidFill>
                <a:latin typeface="Calibri"/>
                <a:ea typeface="Calibri"/>
                <a:cs typeface="Calibri"/>
              </a:rPr>
              <a:t>GROUP ACTIVITY 4</a:t>
            </a:r>
          </a:p>
        </p:txBody>
      </p:sp>
      <p:sp>
        <p:nvSpPr>
          <p:cNvPr id="10" name="Text Placeholder 9">
            <a:extLst>
              <a:ext uri="{FF2B5EF4-FFF2-40B4-BE49-F238E27FC236}">
                <a16:creationId xmlns:a16="http://schemas.microsoft.com/office/drawing/2014/main" id="{BE49DBC6-A144-C366-95D6-76B531F1EDA0}"/>
              </a:ext>
            </a:extLst>
          </p:cNvPr>
          <p:cNvSpPr>
            <a:spLocks noGrp="1"/>
          </p:cNvSpPr>
          <p:nvPr>
            <p:ph type="body" idx="1"/>
          </p:nvPr>
        </p:nvSpPr>
        <p:spPr/>
        <p:txBody>
          <a:bodyPr vert="horz" lIns="91440" tIns="45720" rIns="91440" bIns="45720" rtlCol="0" anchor="t">
            <a:noAutofit/>
          </a:bodyPr>
          <a:lstStyle/>
          <a:p>
            <a:pPr algn="ctr"/>
            <a:r>
              <a:rPr lang="en-GB" dirty="0">
                <a:latin typeface="Calibri"/>
                <a:ea typeface="Calibri"/>
                <a:cs typeface="Calibri"/>
              </a:rPr>
              <a:t>Using a source frame</a:t>
            </a:r>
            <a:endParaRPr lang="en-US">
              <a:latin typeface="Calibri"/>
              <a:ea typeface="Calibri"/>
              <a:cs typeface="Calibri"/>
            </a:endParaRPr>
          </a:p>
        </p:txBody>
      </p:sp>
      <p:pic>
        <p:nvPicPr>
          <p:cNvPr id="4" name="Picture 3" descr="A painting of a castle&#10;&#10;AI-generated content may be incorrect.">
            <a:extLst>
              <a:ext uri="{FF2B5EF4-FFF2-40B4-BE49-F238E27FC236}">
                <a16:creationId xmlns:a16="http://schemas.microsoft.com/office/drawing/2014/main" id="{0C3D3067-0DF2-3B3E-0CF0-C318A0FAB7E0}"/>
              </a:ext>
            </a:extLst>
          </p:cNvPr>
          <p:cNvPicPr>
            <a:picLocks noChangeAspect="1"/>
          </p:cNvPicPr>
          <p:nvPr/>
        </p:nvPicPr>
        <p:blipFill>
          <a:blip r:embed="rId3" cstate="print">
            <a:alphaModFix amt="77000"/>
            <a:extLst>
              <a:ext uri="{28A0092B-C50C-407E-A947-70E740481C1C}">
                <a14:useLocalDpi xmlns:a14="http://schemas.microsoft.com/office/drawing/2010/main"/>
              </a:ext>
            </a:extLst>
          </a:blip>
          <a:srcRect/>
          <a:stretch/>
        </p:blipFill>
        <p:spPr>
          <a:xfrm>
            <a:off x="-282027" y="6153279"/>
            <a:ext cx="12756053" cy="755521"/>
          </a:xfrm>
          <a:prstGeom prst="rect">
            <a:avLst/>
          </a:prstGeom>
        </p:spPr>
      </p:pic>
      <p:pic>
        <p:nvPicPr>
          <p:cNvPr id="5" name="Picture 4" descr="A black background with white text&#10;&#10;AI-generated content may be incorrect.">
            <a:extLst>
              <a:ext uri="{FF2B5EF4-FFF2-40B4-BE49-F238E27FC236}">
                <a16:creationId xmlns:a16="http://schemas.microsoft.com/office/drawing/2014/main" id="{9C210B0C-E9BD-64D4-30C5-414B2FD9AA9A}"/>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4018887" y="6324470"/>
            <a:ext cx="1987996" cy="439822"/>
          </a:xfrm>
          <a:prstGeom prst="rect">
            <a:avLst/>
          </a:prstGeom>
        </p:spPr>
      </p:pic>
      <p:pic>
        <p:nvPicPr>
          <p:cNvPr id="6" name="Graphic 5">
            <a:extLst>
              <a:ext uri="{FF2B5EF4-FFF2-40B4-BE49-F238E27FC236}">
                <a16:creationId xmlns:a16="http://schemas.microsoft.com/office/drawing/2014/main" id="{918C56A2-0115-84EB-3C5A-E7DADBB5CC08}"/>
              </a:ext>
            </a:extLst>
          </p:cNvPr>
          <p:cNvPicPr>
            <a:picLocks noChangeAspect="1"/>
          </p:cNvPicPr>
          <p:nvPr/>
        </p:nvPicPr>
        <p:blipFill>
          <a:blip>
            <a:extLst>
              <a:ext uri="{96DAC541-7B7A-43D3-8B79-37D633B846F1}">
                <asvg:svgBlip xmlns:asvg="http://schemas.microsoft.com/office/drawing/2016/SVG/main" r:embed="rId5"/>
              </a:ext>
            </a:extLst>
          </a:blip>
          <a:stretch>
            <a:fillRect/>
          </a:stretch>
        </p:blipFill>
        <p:spPr>
          <a:xfrm>
            <a:off x="7197006" y="6283781"/>
            <a:ext cx="1659609" cy="521200"/>
          </a:xfrm>
          <a:prstGeom prst="rect">
            <a:avLst/>
          </a:prstGeom>
        </p:spPr>
      </p:pic>
      <p:pic>
        <p:nvPicPr>
          <p:cNvPr id="7" name="Picture 6" descr="A black and white logo&#10;&#10;AI-generated content may be incorrect.">
            <a:extLst>
              <a:ext uri="{FF2B5EF4-FFF2-40B4-BE49-F238E27FC236}">
                <a16:creationId xmlns:a16="http://schemas.microsoft.com/office/drawing/2014/main" id="{EDEE9689-2040-7F32-F64C-7C5E7925C624}"/>
              </a:ext>
            </a:extLst>
          </p:cNvPr>
          <p:cNvPicPr>
            <a:picLocks noChangeAspect="1"/>
          </p:cNvPicPr>
          <p:nvPr/>
        </p:nvPicPr>
        <p:blipFill>
          <a:blip r:embed="rId6" cstate="screen">
            <a:extLst>
              <a:ext uri="{28A0092B-C50C-407E-A947-70E740481C1C}">
                <a14:useLocalDpi xmlns:a14="http://schemas.microsoft.com/office/drawing/2010/main"/>
              </a:ext>
            </a:extLst>
          </a:blip>
          <a:stretch>
            <a:fillRect/>
          </a:stretch>
        </p:blipFill>
        <p:spPr>
          <a:xfrm>
            <a:off x="10046738" y="6318071"/>
            <a:ext cx="1659609" cy="452621"/>
          </a:xfrm>
          <a:prstGeom prst="rect">
            <a:avLst/>
          </a:prstGeom>
        </p:spPr>
      </p:pic>
      <p:pic>
        <p:nvPicPr>
          <p:cNvPr id="8" name="Picture 7" descr="A black and white logo&#10;&#10;AI-generated content may be incorrect.">
            <a:extLst>
              <a:ext uri="{FF2B5EF4-FFF2-40B4-BE49-F238E27FC236}">
                <a16:creationId xmlns:a16="http://schemas.microsoft.com/office/drawing/2014/main" id="{EAF837D2-F1A3-4545-22E3-3A505A39DD64}"/>
              </a:ext>
            </a:extLst>
          </p:cNvPr>
          <p:cNvPicPr>
            <a:picLocks noChangeAspect="1"/>
          </p:cNvPicPr>
          <p:nvPr/>
        </p:nvPicPr>
        <p:blipFill>
          <a:blip r:embed="rId7" cstate="screen">
            <a:extLst>
              <a:ext uri="{28A0092B-C50C-407E-A947-70E740481C1C}">
                <a14:useLocalDpi xmlns:a14="http://schemas.microsoft.com/office/drawing/2010/main"/>
              </a:ext>
            </a:extLst>
          </a:blip>
          <a:stretch>
            <a:fillRect/>
          </a:stretch>
        </p:blipFill>
        <p:spPr>
          <a:xfrm>
            <a:off x="88592" y="6079663"/>
            <a:ext cx="2740173" cy="755521"/>
          </a:xfrm>
          <a:prstGeom prst="rect">
            <a:avLst/>
          </a:prstGeom>
        </p:spPr>
      </p:pic>
    </p:spTree>
    <p:extLst>
      <p:ext uri="{BB962C8B-B14F-4D97-AF65-F5344CB8AC3E}">
        <p14:creationId xmlns:p14="http://schemas.microsoft.com/office/powerpoint/2010/main" val="243844907"/>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showMasterSp="0" show="0">
  <p:cSld>
    <p:spTree>
      <p:nvGrpSpPr>
        <p:cNvPr id="1" name="">
          <a:extLst>
            <a:ext uri="{FF2B5EF4-FFF2-40B4-BE49-F238E27FC236}">
              <a16:creationId xmlns:a16="http://schemas.microsoft.com/office/drawing/2014/main" id="{B2C94ADB-4986-DAA7-787F-368774E13C82}"/>
            </a:ext>
          </a:extLst>
        </p:cNvPr>
        <p:cNvGrpSpPr/>
        <p:nvPr/>
      </p:nvGrpSpPr>
      <p:grpSpPr>
        <a:xfrm>
          <a:off x="0" y="0"/>
          <a:ext cx="0" cy="0"/>
          <a:chOff x="0" y="0"/>
          <a:chExt cx="0" cy="0"/>
        </a:xfrm>
      </p:grpSpPr>
      <p:pic>
        <p:nvPicPr>
          <p:cNvPr id="4" name="Picture 3" descr="A painting of a castle&#10;&#10;AI-generated content may be incorrect.">
            <a:extLst>
              <a:ext uri="{FF2B5EF4-FFF2-40B4-BE49-F238E27FC236}">
                <a16:creationId xmlns:a16="http://schemas.microsoft.com/office/drawing/2014/main" id="{46F80EA1-93ED-D8A2-EA22-E39E4972391C}"/>
              </a:ext>
            </a:extLst>
          </p:cNvPr>
          <p:cNvPicPr>
            <a:picLocks noChangeAspect="1"/>
          </p:cNvPicPr>
          <p:nvPr/>
        </p:nvPicPr>
        <p:blipFill>
          <a:blip r:embed="rId3" cstate="print">
            <a:alphaModFix amt="77000"/>
            <a:extLst>
              <a:ext uri="{28A0092B-C50C-407E-A947-70E740481C1C}">
                <a14:useLocalDpi xmlns:a14="http://schemas.microsoft.com/office/drawing/2010/main"/>
              </a:ext>
            </a:extLst>
          </a:blip>
          <a:srcRect/>
          <a:stretch/>
        </p:blipFill>
        <p:spPr>
          <a:xfrm>
            <a:off x="-282027" y="6153279"/>
            <a:ext cx="12756053" cy="755521"/>
          </a:xfrm>
          <a:prstGeom prst="rect">
            <a:avLst/>
          </a:prstGeom>
        </p:spPr>
      </p:pic>
      <p:pic>
        <p:nvPicPr>
          <p:cNvPr id="5" name="Picture 4" descr="A black background with white text&#10;&#10;AI-generated content may be incorrect.">
            <a:extLst>
              <a:ext uri="{FF2B5EF4-FFF2-40B4-BE49-F238E27FC236}">
                <a16:creationId xmlns:a16="http://schemas.microsoft.com/office/drawing/2014/main" id="{3068F30C-E061-EB3B-97E8-8FEEED98F998}"/>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4018887" y="6324470"/>
            <a:ext cx="1987996" cy="439822"/>
          </a:xfrm>
          <a:prstGeom prst="rect">
            <a:avLst/>
          </a:prstGeom>
        </p:spPr>
      </p:pic>
      <p:pic>
        <p:nvPicPr>
          <p:cNvPr id="6" name="Graphic 5">
            <a:extLst>
              <a:ext uri="{FF2B5EF4-FFF2-40B4-BE49-F238E27FC236}">
                <a16:creationId xmlns:a16="http://schemas.microsoft.com/office/drawing/2014/main" id="{9554B9C9-3F33-A7D8-67C8-D512BFB3A2D3}"/>
              </a:ext>
            </a:extLst>
          </p:cNvPr>
          <p:cNvPicPr>
            <a:picLocks noChangeAspect="1"/>
          </p:cNvPicPr>
          <p:nvPr/>
        </p:nvPicPr>
        <p:blipFill>
          <a:blip>
            <a:extLst>
              <a:ext uri="{96DAC541-7B7A-43D3-8B79-37D633B846F1}">
                <asvg:svgBlip xmlns:asvg="http://schemas.microsoft.com/office/drawing/2016/SVG/main" r:embed="rId5"/>
              </a:ext>
            </a:extLst>
          </a:blip>
          <a:stretch>
            <a:fillRect/>
          </a:stretch>
        </p:blipFill>
        <p:spPr>
          <a:xfrm>
            <a:off x="7197006" y="6283781"/>
            <a:ext cx="1659609" cy="521200"/>
          </a:xfrm>
          <a:prstGeom prst="rect">
            <a:avLst/>
          </a:prstGeom>
        </p:spPr>
      </p:pic>
      <p:pic>
        <p:nvPicPr>
          <p:cNvPr id="7" name="Picture 6" descr="A black and white logo&#10;&#10;AI-generated content may be incorrect.">
            <a:extLst>
              <a:ext uri="{FF2B5EF4-FFF2-40B4-BE49-F238E27FC236}">
                <a16:creationId xmlns:a16="http://schemas.microsoft.com/office/drawing/2014/main" id="{BAE6D57E-C043-1A25-C834-3350503AB0D1}"/>
              </a:ext>
            </a:extLst>
          </p:cNvPr>
          <p:cNvPicPr>
            <a:picLocks noChangeAspect="1"/>
          </p:cNvPicPr>
          <p:nvPr/>
        </p:nvPicPr>
        <p:blipFill>
          <a:blip r:embed="rId6" cstate="screen">
            <a:extLst>
              <a:ext uri="{28A0092B-C50C-407E-A947-70E740481C1C}">
                <a14:useLocalDpi xmlns:a14="http://schemas.microsoft.com/office/drawing/2010/main"/>
              </a:ext>
            </a:extLst>
          </a:blip>
          <a:stretch>
            <a:fillRect/>
          </a:stretch>
        </p:blipFill>
        <p:spPr>
          <a:xfrm>
            <a:off x="10046738" y="6318071"/>
            <a:ext cx="1659609" cy="452621"/>
          </a:xfrm>
          <a:prstGeom prst="rect">
            <a:avLst/>
          </a:prstGeom>
        </p:spPr>
      </p:pic>
      <p:pic>
        <p:nvPicPr>
          <p:cNvPr id="8" name="Picture 7" descr="A black and white logo&#10;&#10;AI-generated content may be incorrect.">
            <a:extLst>
              <a:ext uri="{FF2B5EF4-FFF2-40B4-BE49-F238E27FC236}">
                <a16:creationId xmlns:a16="http://schemas.microsoft.com/office/drawing/2014/main" id="{5802A043-E6D3-7B19-6710-763A0513AA9B}"/>
              </a:ext>
            </a:extLst>
          </p:cNvPr>
          <p:cNvPicPr>
            <a:picLocks noChangeAspect="1"/>
          </p:cNvPicPr>
          <p:nvPr/>
        </p:nvPicPr>
        <p:blipFill>
          <a:blip r:embed="rId7" cstate="screen">
            <a:extLst>
              <a:ext uri="{28A0092B-C50C-407E-A947-70E740481C1C}">
                <a14:useLocalDpi xmlns:a14="http://schemas.microsoft.com/office/drawing/2010/main"/>
              </a:ext>
            </a:extLst>
          </a:blip>
          <a:stretch>
            <a:fillRect/>
          </a:stretch>
        </p:blipFill>
        <p:spPr>
          <a:xfrm>
            <a:off x="88592" y="6079663"/>
            <a:ext cx="2740173" cy="755521"/>
          </a:xfrm>
          <a:prstGeom prst="rect">
            <a:avLst/>
          </a:prstGeom>
        </p:spPr>
      </p:pic>
      <p:sp>
        <p:nvSpPr>
          <p:cNvPr id="9" name="Rectangle 8">
            <a:extLst>
              <a:ext uri="{FF2B5EF4-FFF2-40B4-BE49-F238E27FC236}">
                <a16:creationId xmlns:a16="http://schemas.microsoft.com/office/drawing/2014/main" id="{730945E3-949B-390A-5DF0-B73F63AE3445}"/>
              </a:ext>
            </a:extLst>
          </p:cNvPr>
          <p:cNvSpPr/>
          <p:nvPr/>
        </p:nvSpPr>
        <p:spPr>
          <a:xfrm>
            <a:off x="3486006" y="1538829"/>
            <a:ext cx="5041753" cy="2997077"/>
          </a:xfrm>
          <a:prstGeom prst="rect">
            <a:avLst/>
          </a:prstGeom>
          <a:solidFill>
            <a:srgbClr val="8E2B25"/>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0" name="TextBox 9">
            <a:extLst>
              <a:ext uri="{FF2B5EF4-FFF2-40B4-BE49-F238E27FC236}">
                <a16:creationId xmlns:a16="http://schemas.microsoft.com/office/drawing/2014/main" id="{8AF17360-C2A9-E03A-E41F-412909B2F57E}"/>
              </a:ext>
            </a:extLst>
          </p:cNvPr>
          <p:cNvSpPr txBox="1"/>
          <p:nvPr/>
        </p:nvSpPr>
        <p:spPr>
          <a:xfrm>
            <a:off x="237862" y="191533"/>
            <a:ext cx="2671593" cy="1077218"/>
          </a:xfrm>
          <a:prstGeom prst="rect">
            <a:avLst/>
          </a:prstGeom>
          <a:noFill/>
        </p:spPr>
        <p:txBody>
          <a:bodyPr wrap="square" lIns="91440" tIns="45720" rIns="91440" bIns="45720" rtlCol="0" anchor="t">
            <a:spAutoFit/>
          </a:bodyPr>
          <a:lstStyle/>
          <a:p>
            <a:pPr algn="ctr"/>
            <a:r>
              <a:rPr lang="en-GB" sz="1600">
                <a:solidFill>
                  <a:srgbClr val="002060"/>
                </a:solidFill>
                <a:latin typeface="Calibri"/>
                <a:ea typeface="Calibri"/>
                <a:cs typeface="Calibri"/>
              </a:rPr>
              <a:t>Can you make links between what the source says and </a:t>
            </a:r>
            <a:r>
              <a:rPr lang="en-GB" sz="1600" i="1">
                <a:solidFill>
                  <a:srgbClr val="002060"/>
                </a:solidFill>
                <a:latin typeface="Calibri"/>
                <a:ea typeface="Calibri"/>
                <a:cs typeface="Calibri"/>
              </a:rPr>
              <a:t>precise</a:t>
            </a:r>
            <a:r>
              <a:rPr lang="en-GB" sz="1600">
                <a:solidFill>
                  <a:srgbClr val="002060"/>
                </a:solidFill>
                <a:latin typeface="Calibri"/>
                <a:ea typeface="Calibri"/>
                <a:cs typeface="Calibri"/>
              </a:rPr>
              <a:t> pieces of background knowledge?</a:t>
            </a:r>
            <a:endParaRPr lang="en-US"/>
          </a:p>
        </p:txBody>
      </p:sp>
      <p:sp>
        <p:nvSpPr>
          <p:cNvPr id="11" name="TextBox 10">
            <a:extLst>
              <a:ext uri="{FF2B5EF4-FFF2-40B4-BE49-F238E27FC236}">
                <a16:creationId xmlns:a16="http://schemas.microsoft.com/office/drawing/2014/main" id="{486D71D3-3217-2F0F-C7D5-E3D0B31BB8E0}"/>
              </a:ext>
            </a:extLst>
          </p:cNvPr>
          <p:cNvSpPr txBox="1"/>
          <p:nvPr/>
        </p:nvSpPr>
        <p:spPr>
          <a:xfrm>
            <a:off x="273835" y="5052205"/>
            <a:ext cx="2653918" cy="830997"/>
          </a:xfrm>
          <a:prstGeom prst="rect">
            <a:avLst/>
          </a:prstGeom>
          <a:noFill/>
        </p:spPr>
        <p:txBody>
          <a:bodyPr wrap="square" lIns="91440" tIns="45720" rIns="91440" bIns="45720" rtlCol="0" anchor="t">
            <a:spAutoFit/>
          </a:bodyPr>
          <a:lstStyle/>
          <a:p>
            <a:pPr algn="ctr"/>
            <a:r>
              <a:rPr lang="en-GB" sz="1600">
                <a:solidFill>
                  <a:schemeClr val="accent4"/>
                </a:solidFill>
                <a:latin typeface="Calibri"/>
                <a:ea typeface="Calibri"/>
                <a:cs typeface="Calibri"/>
              </a:rPr>
              <a:t>What is the author trying to achieve by creating this source?</a:t>
            </a:r>
            <a:endParaRPr lang="en-US"/>
          </a:p>
        </p:txBody>
      </p:sp>
      <p:sp>
        <p:nvSpPr>
          <p:cNvPr id="12" name="TextBox 11">
            <a:extLst>
              <a:ext uri="{FF2B5EF4-FFF2-40B4-BE49-F238E27FC236}">
                <a16:creationId xmlns:a16="http://schemas.microsoft.com/office/drawing/2014/main" id="{A43EC5EA-67DB-B758-DA98-B0C3178E6B2A}"/>
              </a:ext>
            </a:extLst>
          </p:cNvPr>
          <p:cNvSpPr txBox="1"/>
          <p:nvPr/>
        </p:nvSpPr>
        <p:spPr>
          <a:xfrm>
            <a:off x="5918044" y="191533"/>
            <a:ext cx="2904565" cy="830997"/>
          </a:xfrm>
          <a:prstGeom prst="rect">
            <a:avLst/>
          </a:prstGeom>
          <a:noFill/>
        </p:spPr>
        <p:txBody>
          <a:bodyPr wrap="square" lIns="91440" tIns="45720" rIns="91440" bIns="45720" rtlCol="0" anchor="t">
            <a:spAutoFit/>
          </a:bodyPr>
          <a:lstStyle/>
          <a:p>
            <a:pPr algn="ctr"/>
            <a:r>
              <a:rPr lang="en-GB" sz="1600">
                <a:solidFill>
                  <a:srgbClr val="8E2B25"/>
                </a:solidFill>
                <a:latin typeface="Calibri"/>
                <a:ea typeface="Calibri"/>
                <a:cs typeface="Calibri"/>
              </a:rPr>
              <a:t>How does the creator </a:t>
            </a:r>
            <a:r>
              <a:rPr lang="en-GB" sz="1600" i="1">
                <a:solidFill>
                  <a:srgbClr val="8E2B25"/>
                </a:solidFill>
                <a:latin typeface="Calibri"/>
                <a:ea typeface="Calibri"/>
                <a:cs typeface="Calibri"/>
              </a:rPr>
              <a:t>want</a:t>
            </a:r>
            <a:r>
              <a:rPr lang="en-GB" sz="1600">
                <a:solidFill>
                  <a:srgbClr val="8E2B25"/>
                </a:solidFill>
                <a:latin typeface="Calibri"/>
                <a:ea typeface="Calibri"/>
                <a:cs typeface="Calibri"/>
              </a:rPr>
              <a:t> the audience to react and how are they </a:t>
            </a:r>
            <a:r>
              <a:rPr lang="en-GB" sz="1600" i="1">
                <a:solidFill>
                  <a:srgbClr val="8E2B25"/>
                </a:solidFill>
                <a:latin typeface="Calibri"/>
                <a:ea typeface="Calibri"/>
                <a:cs typeface="Calibri"/>
              </a:rPr>
              <a:t>likely</a:t>
            </a:r>
            <a:r>
              <a:rPr lang="en-GB" sz="1600">
                <a:solidFill>
                  <a:srgbClr val="8E2B25"/>
                </a:solidFill>
                <a:latin typeface="Calibri"/>
                <a:ea typeface="Calibri"/>
                <a:cs typeface="Calibri"/>
              </a:rPr>
              <a:t> to react?</a:t>
            </a:r>
            <a:endParaRPr lang="en-US"/>
          </a:p>
        </p:txBody>
      </p:sp>
      <p:sp>
        <p:nvSpPr>
          <p:cNvPr id="13" name="TextBox 12">
            <a:extLst>
              <a:ext uri="{FF2B5EF4-FFF2-40B4-BE49-F238E27FC236}">
                <a16:creationId xmlns:a16="http://schemas.microsoft.com/office/drawing/2014/main" id="{C015BA11-9769-1FA0-DA5A-A633E54CF6D4}"/>
              </a:ext>
            </a:extLst>
          </p:cNvPr>
          <p:cNvSpPr txBox="1"/>
          <p:nvPr/>
        </p:nvSpPr>
        <p:spPr>
          <a:xfrm>
            <a:off x="8874622" y="191533"/>
            <a:ext cx="2810026" cy="830997"/>
          </a:xfrm>
          <a:prstGeom prst="rect">
            <a:avLst/>
          </a:prstGeom>
          <a:noFill/>
        </p:spPr>
        <p:txBody>
          <a:bodyPr wrap="square" lIns="91440" tIns="45720" rIns="91440" bIns="45720" rtlCol="0" anchor="t">
            <a:spAutoFit/>
          </a:bodyPr>
          <a:lstStyle/>
          <a:p>
            <a:pPr algn="ctr"/>
            <a:r>
              <a:rPr lang="en-GB" sz="1600">
                <a:solidFill>
                  <a:schemeClr val="accent4"/>
                </a:solidFill>
                <a:latin typeface="Calibri"/>
                <a:ea typeface="Calibri"/>
                <a:cs typeface="Calibri"/>
              </a:rPr>
              <a:t>What is the date of the source? How does this impact what the source says?</a:t>
            </a:r>
            <a:endParaRPr lang="en-US"/>
          </a:p>
        </p:txBody>
      </p:sp>
      <p:sp>
        <p:nvSpPr>
          <p:cNvPr id="14" name="TextBox 13">
            <a:extLst>
              <a:ext uri="{FF2B5EF4-FFF2-40B4-BE49-F238E27FC236}">
                <a16:creationId xmlns:a16="http://schemas.microsoft.com/office/drawing/2014/main" id="{D65CA984-87D1-B201-450A-36E0F4ACCA71}"/>
              </a:ext>
            </a:extLst>
          </p:cNvPr>
          <p:cNvSpPr txBox="1"/>
          <p:nvPr/>
        </p:nvSpPr>
        <p:spPr>
          <a:xfrm>
            <a:off x="8856615" y="2876934"/>
            <a:ext cx="3109578" cy="1077218"/>
          </a:xfrm>
          <a:prstGeom prst="rect">
            <a:avLst/>
          </a:prstGeom>
          <a:noFill/>
        </p:spPr>
        <p:txBody>
          <a:bodyPr wrap="square" lIns="91440" tIns="45720" rIns="91440" bIns="45720" rtlCol="0" anchor="t">
            <a:spAutoFit/>
          </a:bodyPr>
          <a:lstStyle/>
          <a:p>
            <a:pPr algn="ctr"/>
            <a:r>
              <a:rPr lang="en-GB" sz="1600" dirty="0">
                <a:solidFill>
                  <a:schemeClr val="accent4"/>
                </a:solidFill>
                <a:latin typeface="Calibri"/>
                <a:ea typeface="Calibri"/>
                <a:cs typeface="Calibri"/>
              </a:rPr>
              <a:t>What is the creator’s attitude towards the reigning monarch? How is this demonstrated in the source?</a:t>
            </a:r>
            <a:endParaRPr lang="en-US">
              <a:solidFill>
                <a:schemeClr val="accent4"/>
              </a:solidFill>
            </a:endParaRPr>
          </a:p>
        </p:txBody>
      </p:sp>
      <p:sp>
        <p:nvSpPr>
          <p:cNvPr id="15" name="TextBox 14">
            <a:extLst>
              <a:ext uri="{FF2B5EF4-FFF2-40B4-BE49-F238E27FC236}">
                <a16:creationId xmlns:a16="http://schemas.microsoft.com/office/drawing/2014/main" id="{DE6AB890-7166-69D8-360A-C861E24C90BD}"/>
              </a:ext>
            </a:extLst>
          </p:cNvPr>
          <p:cNvSpPr txBox="1"/>
          <p:nvPr/>
        </p:nvSpPr>
        <p:spPr>
          <a:xfrm>
            <a:off x="273835" y="2876934"/>
            <a:ext cx="3085252" cy="1077218"/>
          </a:xfrm>
          <a:prstGeom prst="rect">
            <a:avLst/>
          </a:prstGeom>
          <a:noFill/>
        </p:spPr>
        <p:txBody>
          <a:bodyPr wrap="square" lIns="91440" tIns="45720" rIns="91440" bIns="45720" rtlCol="0" anchor="t">
            <a:spAutoFit/>
          </a:bodyPr>
          <a:lstStyle/>
          <a:p>
            <a:pPr algn="ctr"/>
            <a:r>
              <a:rPr lang="en-GB" sz="1600" dirty="0">
                <a:solidFill>
                  <a:srgbClr val="8E2B25"/>
                </a:solidFill>
                <a:latin typeface="Calibri"/>
                <a:ea typeface="Calibri"/>
                <a:cs typeface="Calibri"/>
              </a:rPr>
              <a:t>Who paid for/wanted this source to be created (who commissioned it)? Why? How does that impact the content of the source?</a:t>
            </a:r>
            <a:endParaRPr lang="en-US"/>
          </a:p>
        </p:txBody>
      </p:sp>
      <p:sp>
        <p:nvSpPr>
          <p:cNvPr id="16" name="TextBox 15">
            <a:extLst>
              <a:ext uri="{FF2B5EF4-FFF2-40B4-BE49-F238E27FC236}">
                <a16:creationId xmlns:a16="http://schemas.microsoft.com/office/drawing/2014/main" id="{D3F1888D-64E0-9AA4-0EC8-A9C11559D353}"/>
              </a:ext>
            </a:extLst>
          </p:cNvPr>
          <p:cNvSpPr txBox="1"/>
          <p:nvPr/>
        </p:nvSpPr>
        <p:spPr>
          <a:xfrm>
            <a:off x="273835" y="1411123"/>
            <a:ext cx="2864456" cy="1323439"/>
          </a:xfrm>
          <a:prstGeom prst="rect">
            <a:avLst/>
          </a:prstGeom>
          <a:noFill/>
        </p:spPr>
        <p:txBody>
          <a:bodyPr wrap="square" lIns="91440" tIns="45720" rIns="91440" bIns="45720" rtlCol="0" anchor="t">
            <a:spAutoFit/>
          </a:bodyPr>
          <a:lstStyle/>
          <a:p>
            <a:pPr algn="ctr"/>
            <a:r>
              <a:rPr lang="en-GB" sz="1600" dirty="0">
                <a:solidFill>
                  <a:schemeClr val="accent4"/>
                </a:solidFill>
                <a:latin typeface="Calibri"/>
                <a:ea typeface="Calibri"/>
                <a:cs typeface="Calibri"/>
              </a:rPr>
              <a:t>Is the author a single person or a group (e.g. Parliament, the Privy Council)? If a group, who were the leading figures in that </a:t>
            </a:r>
            <a:r>
              <a:rPr lang="en-GB" sz="1600">
                <a:solidFill>
                  <a:schemeClr val="accent4"/>
                </a:solidFill>
                <a:latin typeface="Calibri"/>
                <a:ea typeface="Calibri"/>
                <a:cs typeface="Calibri"/>
              </a:rPr>
              <a:t>group at that date?</a:t>
            </a:r>
            <a:endParaRPr lang="en-US">
              <a:solidFill>
                <a:schemeClr val="accent4"/>
              </a:solidFill>
            </a:endParaRPr>
          </a:p>
        </p:txBody>
      </p:sp>
      <p:sp>
        <p:nvSpPr>
          <p:cNvPr id="17" name="TextBox 16">
            <a:extLst>
              <a:ext uri="{FF2B5EF4-FFF2-40B4-BE49-F238E27FC236}">
                <a16:creationId xmlns:a16="http://schemas.microsoft.com/office/drawing/2014/main" id="{5EDB64FB-D096-13E8-DEE1-51E884EBE0FE}"/>
              </a:ext>
            </a:extLst>
          </p:cNvPr>
          <p:cNvSpPr txBox="1"/>
          <p:nvPr/>
        </p:nvSpPr>
        <p:spPr>
          <a:xfrm>
            <a:off x="3155767" y="5052205"/>
            <a:ext cx="2653918" cy="584775"/>
          </a:xfrm>
          <a:prstGeom prst="rect">
            <a:avLst/>
          </a:prstGeom>
          <a:noFill/>
        </p:spPr>
        <p:txBody>
          <a:bodyPr wrap="square" lIns="91440" tIns="45720" rIns="91440" bIns="45720" rtlCol="0" anchor="t">
            <a:spAutoFit/>
          </a:bodyPr>
          <a:lstStyle/>
          <a:p>
            <a:pPr algn="ctr"/>
            <a:r>
              <a:rPr lang="en-GB" sz="1600" dirty="0">
                <a:solidFill>
                  <a:srgbClr val="8E2B25"/>
                </a:solidFill>
                <a:latin typeface="Calibri"/>
                <a:ea typeface="Calibri"/>
                <a:cs typeface="Calibri"/>
              </a:rPr>
              <a:t>Is the source typical for the </a:t>
            </a:r>
            <a:r>
              <a:rPr lang="en-GB" sz="1600">
                <a:solidFill>
                  <a:srgbClr val="8E2B25"/>
                </a:solidFill>
                <a:latin typeface="Calibri"/>
                <a:ea typeface="Calibri"/>
                <a:cs typeface="Calibri"/>
              </a:rPr>
              <a:t>time or unusual? Why?</a:t>
            </a:r>
            <a:endParaRPr lang="en-US"/>
          </a:p>
        </p:txBody>
      </p:sp>
      <p:sp>
        <p:nvSpPr>
          <p:cNvPr id="18" name="TextBox 17">
            <a:extLst>
              <a:ext uri="{FF2B5EF4-FFF2-40B4-BE49-F238E27FC236}">
                <a16:creationId xmlns:a16="http://schemas.microsoft.com/office/drawing/2014/main" id="{4AD2028C-28E8-A6BC-A189-03817DD9E9C7}"/>
              </a:ext>
            </a:extLst>
          </p:cNvPr>
          <p:cNvSpPr txBox="1"/>
          <p:nvPr/>
        </p:nvSpPr>
        <p:spPr>
          <a:xfrm>
            <a:off x="2961467" y="191533"/>
            <a:ext cx="2904565" cy="830997"/>
          </a:xfrm>
          <a:prstGeom prst="rect">
            <a:avLst/>
          </a:prstGeom>
          <a:noFill/>
        </p:spPr>
        <p:txBody>
          <a:bodyPr wrap="square" lIns="91440" tIns="45720" rIns="91440" bIns="45720" rtlCol="0" anchor="t">
            <a:spAutoFit/>
          </a:bodyPr>
          <a:lstStyle/>
          <a:p>
            <a:pPr algn="ctr"/>
            <a:r>
              <a:rPr lang="en-GB" sz="1600">
                <a:solidFill>
                  <a:schemeClr val="accent4"/>
                </a:solidFill>
                <a:latin typeface="Calibri"/>
                <a:ea typeface="Calibri"/>
                <a:cs typeface="Calibri"/>
              </a:rPr>
              <a:t>What are the creator’s religious and political viewpoints? Do these influence the source?</a:t>
            </a:r>
            <a:endParaRPr lang="en-US"/>
          </a:p>
        </p:txBody>
      </p:sp>
      <p:sp>
        <p:nvSpPr>
          <p:cNvPr id="19" name="TextBox 18">
            <a:extLst>
              <a:ext uri="{FF2B5EF4-FFF2-40B4-BE49-F238E27FC236}">
                <a16:creationId xmlns:a16="http://schemas.microsoft.com/office/drawing/2014/main" id="{BC6BFA77-B55E-7D65-B5B7-3BB24E6F0EFB}"/>
              </a:ext>
            </a:extLst>
          </p:cNvPr>
          <p:cNvSpPr txBox="1"/>
          <p:nvPr/>
        </p:nvSpPr>
        <p:spPr>
          <a:xfrm>
            <a:off x="8846034" y="1411123"/>
            <a:ext cx="2970265" cy="1077218"/>
          </a:xfrm>
          <a:prstGeom prst="rect">
            <a:avLst/>
          </a:prstGeom>
          <a:noFill/>
        </p:spPr>
        <p:txBody>
          <a:bodyPr wrap="square" lIns="91440" tIns="45720" rIns="91440" bIns="45720" rtlCol="0" anchor="t">
            <a:spAutoFit/>
          </a:bodyPr>
          <a:lstStyle/>
          <a:p>
            <a:pPr algn="ctr"/>
            <a:r>
              <a:rPr lang="en-GB" sz="1600">
                <a:solidFill>
                  <a:srgbClr val="002060"/>
                </a:solidFill>
                <a:latin typeface="Calibri"/>
                <a:ea typeface="Calibri"/>
                <a:cs typeface="Calibri"/>
              </a:rPr>
              <a:t>What evidence is the creator basing their source on (e.g. eyewitness accounts, rumour, financial information)?</a:t>
            </a:r>
            <a:endParaRPr lang="en-US"/>
          </a:p>
        </p:txBody>
      </p:sp>
      <p:sp>
        <p:nvSpPr>
          <p:cNvPr id="20" name="TextBox 19">
            <a:extLst>
              <a:ext uri="{FF2B5EF4-FFF2-40B4-BE49-F238E27FC236}">
                <a16:creationId xmlns:a16="http://schemas.microsoft.com/office/drawing/2014/main" id="{78A220C3-15BB-8CE6-B3F0-BF53123F41C4}"/>
              </a:ext>
            </a:extLst>
          </p:cNvPr>
          <p:cNvSpPr txBox="1"/>
          <p:nvPr/>
        </p:nvSpPr>
        <p:spPr>
          <a:xfrm>
            <a:off x="6037699" y="5052205"/>
            <a:ext cx="2590903" cy="584775"/>
          </a:xfrm>
          <a:prstGeom prst="rect">
            <a:avLst/>
          </a:prstGeom>
          <a:noFill/>
        </p:spPr>
        <p:txBody>
          <a:bodyPr wrap="square" lIns="91440" tIns="45720" rIns="91440" bIns="45720" rtlCol="0" anchor="t">
            <a:spAutoFit/>
          </a:bodyPr>
          <a:lstStyle/>
          <a:p>
            <a:pPr algn="ctr"/>
            <a:r>
              <a:rPr lang="en-GB" sz="1600">
                <a:solidFill>
                  <a:srgbClr val="002060"/>
                </a:solidFill>
                <a:latin typeface="Calibri"/>
                <a:ea typeface="Calibri"/>
                <a:cs typeface="Calibri"/>
              </a:rPr>
              <a:t>What type of source is this? Will this affect the content?</a:t>
            </a:r>
            <a:endParaRPr lang="en-US"/>
          </a:p>
        </p:txBody>
      </p:sp>
      <p:sp>
        <p:nvSpPr>
          <p:cNvPr id="21" name="TextBox 20">
            <a:extLst>
              <a:ext uri="{FF2B5EF4-FFF2-40B4-BE49-F238E27FC236}">
                <a16:creationId xmlns:a16="http://schemas.microsoft.com/office/drawing/2014/main" id="{93747D6C-0F3D-00F5-6D44-8A3C2E301F46}"/>
              </a:ext>
            </a:extLst>
          </p:cNvPr>
          <p:cNvSpPr txBox="1"/>
          <p:nvPr/>
        </p:nvSpPr>
        <p:spPr>
          <a:xfrm>
            <a:off x="8856615" y="5052205"/>
            <a:ext cx="2590903" cy="584775"/>
          </a:xfrm>
          <a:prstGeom prst="rect">
            <a:avLst/>
          </a:prstGeom>
          <a:noFill/>
        </p:spPr>
        <p:txBody>
          <a:bodyPr wrap="square" lIns="91440" tIns="45720" rIns="91440" bIns="45720" rtlCol="0" anchor="t">
            <a:spAutoFit/>
          </a:bodyPr>
          <a:lstStyle/>
          <a:p>
            <a:pPr algn="ctr"/>
            <a:r>
              <a:rPr lang="en-GB" sz="1600">
                <a:solidFill>
                  <a:schemeClr val="accent4"/>
                </a:solidFill>
                <a:latin typeface="Calibri"/>
                <a:ea typeface="Calibri"/>
                <a:cs typeface="Calibri"/>
              </a:rPr>
              <a:t>What does the source reveal about the period?</a:t>
            </a:r>
            <a:endParaRPr lang="en-US"/>
          </a:p>
        </p:txBody>
      </p:sp>
      <p:sp>
        <p:nvSpPr>
          <p:cNvPr id="22" name="TextBox 21">
            <a:extLst>
              <a:ext uri="{FF2B5EF4-FFF2-40B4-BE49-F238E27FC236}">
                <a16:creationId xmlns:a16="http://schemas.microsoft.com/office/drawing/2014/main" id="{96BF31AA-B1CA-F65A-8938-027B3540F007}"/>
              </a:ext>
            </a:extLst>
          </p:cNvPr>
          <p:cNvSpPr txBox="1"/>
          <p:nvPr/>
        </p:nvSpPr>
        <p:spPr>
          <a:xfrm>
            <a:off x="8874621" y="4095832"/>
            <a:ext cx="3043543" cy="830997"/>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ctr"/>
            <a:r>
              <a:rPr lang="en-US" sz="1600" dirty="0">
                <a:solidFill>
                  <a:srgbClr val="8E2B25"/>
                </a:solidFill>
                <a:latin typeface="Calibri"/>
                <a:ea typeface="Calibri"/>
                <a:cs typeface="Calibri"/>
              </a:rPr>
              <a:t>How wide was the audience likely to have been (e.g. was it printed, only for certain groups, etc.)?</a:t>
            </a:r>
            <a:endParaRPr lang="en-US" sz="1600">
              <a:solidFill>
                <a:srgbClr val="8E2B25"/>
              </a:solidFill>
              <a:latin typeface="Calibri"/>
              <a:ea typeface="Calibri"/>
              <a:cs typeface="Calibri"/>
            </a:endParaRPr>
          </a:p>
        </p:txBody>
      </p:sp>
      <p:sp>
        <p:nvSpPr>
          <p:cNvPr id="23" name="TextBox 22">
            <a:extLst>
              <a:ext uri="{FF2B5EF4-FFF2-40B4-BE49-F238E27FC236}">
                <a16:creationId xmlns:a16="http://schemas.microsoft.com/office/drawing/2014/main" id="{7713E7F1-CEB9-3609-0C3E-51F2029CFCDB}"/>
              </a:ext>
            </a:extLst>
          </p:cNvPr>
          <p:cNvSpPr txBox="1"/>
          <p:nvPr/>
        </p:nvSpPr>
        <p:spPr>
          <a:xfrm>
            <a:off x="273835" y="4096524"/>
            <a:ext cx="2774259" cy="830997"/>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ctr"/>
            <a:r>
              <a:rPr lang="en-US" sz="1600">
                <a:solidFill>
                  <a:srgbClr val="002060"/>
                </a:solidFill>
                <a:latin typeface="Calibri"/>
                <a:ea typeface="Calibri"/>
                <a:cs typeface="Calibri"/>
              </a:rPr>
              <a:t>Does this source shed light on information provided by another source you are using?</a:t>
            </a:r>
            <a:r>
              <a:rPr lang="en-US" sz="1600" dirty="0">
                <a:solidFill>
                  <a:srgbClr val="002060"/>
                </a:solidFill>
                <a:latin typeface="Source Sans Pro"/>
                <a:ea typeface="Source Sans Pro"/>
              </a:rPr>
              <a:t> </a:t>
            </a:r>
            <a:endParaRPr lang="en-US" dirty="0"/>
          </a:p>
        </p:txBody>
      </p:sp>
    </p:spTree>
    <p:extLst>
      <p:ext uri="{BB962C8B-B14F-4D97-AF65-F5344CB8AC3E}">
        <p14:creationId xmlns:p14="http://schemas.microsoft.com/office/powerpoint/2010/main" val="3066304512"/>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showMasterSp="0">
  <p:cSld>
    <p:spTree>
      <p:nvGrpSpPr>
        <p:cNvPr id="1" name="">
          <a:extLst>
            <a:ext uri="{FF2B5EF4-FFF2-40B4-BE49-F238E27FC236}">
              <a16:creationId xmlns:a16="http://schemas.microsoft.com/office/drawing/2014/main" id="{FF0FD4D4-030D-4DB6-7B1D-B45FF88ED55B}"/>
            </a:ext>
          </a:extLst>
        </p:cNvPr>
        <p:cNvGrpSpPr/>
        <p:nvPr/>
      </p:nvGrpSpPr>
      <p:grpSpPr>
        <a:xfrm>
          <a:off x="0" y="0"/>
          <a:ext cx="0" cy="0"/>
          <a:chOff x="0" y="0"/>
          <a:chExt cx="0" cy="0"/>
        </a:xfrm>
      </p:grpSpPr>
      <p:sp>
        <p:nvSpPr>
          <p:cNvPr id="2" name="Text Placeholder 1">
            <a:extLst>
              <a:ext uri="{FF2B5EF4-FFF2-40B4-BE49-F238E27FC236}">
                <a16:creationId xmlns:a16="http://schemas.microsoft.com/office/drawing/2014/main" id="{CAFC7B80-BBD6-2EEC-7999-87E8B67A7B9E}"/>
              </a:ext>
            </a:extLst>
          </p:cNvPr>
          <p:cNvSpPr>
            <a:spLocks noGrp="1"/>
          </p:cNvSpPr>
          <p:nvPr>
            <p:ph type="body" sz="quarter" idx="11"/>
          </p:nvPr>
        </p:nvSpPr>
        <p:spPr/>
        <p:txBody>
          <a:bodyPr/>
          <a:lstStyle/>
          <a:p>
            <a:pPr algn="ctr"/>
            <a:r>
              <a:rPr lang="en-GB" b="1" dirty="0">
                <a:solidFill>
                  <a:srgbClr val="8E2B25"/>
                </a:solidFill>
                <a:latin typeface="Calibri"/>
                <a:ea typeface="Calibri"/>
                <a:cs typeface="Calibri"/>
              </a:rPr>
              <a:t>What does the Field of the Cloth of Gold tell us </a:t>
            </a:r>
            <a:r>
              <a:rPr lang="en-GB" b="1">
                <a:solidFill>
                  <a:srgbClr val="8E2B25"/>
                </a:solidFill>
                <a:latin typeface="Calibri"/>
                <a:ea typeface="Calibri"/>
                <a:cs typeface="Calibri"/>
              </a:rPr>
              <a:t>about Henry VIII’s monarchy?</a:t>
            </a:r>
            <a:endParaRPr lang="en-US"/>
          </a:p>
        </p:txBody>
      </p:sp>
      <p:sp>
        <p:nvSpPr>
          <p:cNvPr id="3" name="Text Placeholder 2">
            <a:extLst>
              <a:ext uri="{FF2B5EF4-FFF2-40B4-BE49-F238E27FC236}">
                <a16:creationId xmlns:a16="http://schemas.microsoft.com/office/drawing/2014/main" id="{98DD96B3-2098-518F-E815-8B8FDF27C694}"/>
              </a:ext>
            </a:extLst>
          </p:cNvPr>
          <p:cNvSpPr>
            <a:spLocks noGrp="1"/>
          </p:cNvSpPr>
          <p:nvPr>
            <p:ph type="body" sz="quarter" idx="12"/>
          </p:nvPr>
        </p:nvSpPr>
        <p:spPr>
          <a:xfrm>
            <a:off x="1150006" y="2432004"/>
            <a:ext cx="9896684" cy="3212000"/>
          </a:xfrm>
        </p:spPr>
        <p:txBody>
          <a:bodyPr/>
          <a:lstStyle/>
          <a:p>
            <a:pPr algn="ctr"/>
            <a:r>
              <a:rPr lang="en-GB" sz="2300" dirty="0">
                <a:solidFill>
                  <a:schemeClr val="tx1">
                    <a:lumMod val="75000"/>
                    <a:lumOff val="25000"/>
                  </a:schemeClr>
                </a:solidFill>
                <a:latin typeface="Calibri"/>
                <a:ea typeface="Calibri"/>
                <a:cs typeface="Calibri"/>
              </a:rPr>
              <a:t>As a group, examine your next set of sources and try the source frame for at least some, noting down your ideas on the inference diagram.</a:t>
            </a:r>
            <a:endParaRPr lang="en-US" dirty="0">
              <a:solidFill>
                <a:schemeClr val="tx1">
                  <a:lumMod val="75000"/>
                  <a:lumOff val="25000"/>
                </a:schemeClr>
              </a:solidFill>
              <a:latin typeface="Calibri"/>
              <a:ea typeface="Calibri"/>
              <a:cs typeface="Calibri"/>
            </a:endParaRPr>
          </a:p>
        </p:txBody>
      </p:sp>
      <p:pic>
        <p:nvPicPr>
          <p:cNvPr id="4" name="Picture 3" descr="A painting of a castle&#10;&#10;AI-generated content may be incorrect.">
            <a:extLst>
              <a:ext uri="{FF2B5EF4-FFF2-40B4-BE49-F238E27FC236}">
                <a16:creationId xmlns:a16="http://schemas.microsoft.com/office/drawing/2014/main" id="{879EC723-9386-9A26-EE24-A144BED08D7A}"/>
              </a:ext>
            </a:extLst>
          </p:cNvPr>
          <p:cNvPicPr>
            <a:picLocks noChangeAspect="1"/>
          </p:cNvPicPr>
          <p:nvPr/>
        </p:nvPicPr>
        <p:blipFill>
          <a:blip r:embed="rId3" cstate="print">
            <a:alphaModFix amt="77000"/>
            <a:extLst>
              <a:ext uri="{28A0092B-C50C-407E-A947-70E740481C1C}">
                <a14:useLocalDpi xmlns:a14="http://schemas.microsoft.com/office/drawing/2010/main"/>
              </a:ext>
            </a:extLst>
          </a:blip>
          <a:srcRect/>
          <a:stretch/>
        </p:blipFill>
        <p:spPr>
          <a:xfrm>
            <a:off x="-282027" y="6153279"/>
            <a:ext cx="12756053" cy="755521"/>
          </a:xfrm>
          <a:prstGeom prst="rect">
            <a:avLst/>
          </a:prstGeom>
        </p:spPr>
      </p:pic>
      <p:pic>
        <p:nvPicPr>
          <p:cNvPr id="5" name="Picture 4" descr="A black background with white text&#10;&#10;AI-generated content may be incorrect.">
            <a:extLst>
              <a:ext uri="{FF2B5EF4-FFF2-40B4-BE49-F238E27FC236}">
                <a16:creationId xmlns:a16="http://schemas.microsoft.com/office/drawing/2014/main" id="{5366C427-A5AF-017D-B7B1-5F4949793D60}"/>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4018887" y="6324470"/>
            <a:ext cx="1987996" cy="439822"/>
          </a:xfrm>
          <a:prstGeom prst="rect">
            <a:avLst/>
          </a:prstGeom>
        </p:spPr>
      </p:pic>
      <p:pic>
        <p:nvPicPr>
          <p:cNvPr id="6" name="Graphic 5">
            <a:extLst>
              <a:ext uri="{FF2B5EF4-FFF2-40B4-BE49-F238E27FC236}">
                <a16:creationId xmlns:a16="http://schemas.microsoft.com/office/drawing/2014/main" id="{FA063666-245B-623D-4FC3-1DB50B7C1305}"/>
              </a:ext>
            </a:extLst>
          </p:cNvPr>
          <p:cNvPicPr>
            <a:picLocks noChangeAspect="1"/>
          </p:cNvPicPr>
          <p:nvPr/>
        </p:nvPicPr>
        <p:blipFill>
          <a:blip>
            <a:extLst>
              <a:ext uri="{96DAC541-7B7A-43D3-8B79-37D633B846F1}">
                <asvg:svgBlip xmlns:asvg="http://schemas.microsoft.com/office/drawing/2016/SVG/main" r:embed="rId5"/>
              </a:ext>
            </a:extLst>
          </a:blip>
          <a:stretch>
            <a:fillRect/>
          </a:stretch>
        </p:blipFill>
        <p:spPr>
          <a:xfrm>
            <a:off x="7197006" y="6283781"/>
            <a:ext cx="1659609" cy="521200"/>
          </a:xfrm>
          <a:prstGeom prst="rect">
            <a:avLst/>
          </a:prstGeom>
        </p:spPr>
      </p:pic>
      <p:pic>
        <p:nvPicPr>
          <p:cNvPr id="7" name="Picture 6" descr="A black and white logo&#10;&#10;AI-generated content may be incorrect.">
            <a:extLst>
              <a:ext uri="{FF2B5EF4-FFF2-40B4-BE49-F238E27FC236}">
                <a16:creationId xmlns:a16="http://schemas.microsoft.com/office/drawing/2014/main" id="{B3A5D93B-5BD5-0841-096F-E4DB1BB3A788}"/>
              </a:ext>
            </a:extLst>
          </p:cNvPr>
          <p:cNvPicPr>
            <a:picLocks noChangeAspect="1"/>
          </p:cNvPicPr>
          <p:nvPr/>
        </p:nvPicPr>
        <p:blipFill>
          <a:blip r:embed="rId6" cstate="screen">
            <a:extLst>
              <a:ext uri="{28A0092B-C50C-407E-A947-70E740481C1C}">
                <a14:useLocalDpi xmlns:a14="http://schemas.microsoft.com/office/drawing/2010/main"/>
              </a:ext>
            </a:extLst>
          </a:blip>
          <a:stretch>
            <a:fillRect/>
          </a:stretch>
        </p:blipFill>
        <p:spPr>
          <a:xfrm>
            <a:off x="10046738" y="6318071"/>
            <a:ext cx="1659609" cy="452621"/>
          </a:xfrm>
          <a:prstGeom prst="rect">
            <a:avLst/>
          </a:prstGeom>
        </p:spPr>
      </p:pic>
      <p:pic>
        <p:nvPicPr>
          <p:cNvPr id="8" name="Picture 7" descr="A black and white logo&#10;&#10;AI-generated content may be incorrect.">
            <a:extLst>
              <a:ext uri="{FF2B5EF4-FFF2-40B4-BE49-F238E27FC236}">
                <a16:creationId xmlns:a16="http://schemas.microsoft.com/office/drawing/2014/main" id="{8E1BD5BB-2C93-80D0-1A87-B34FF1F2B24D}"/>
              </a:ext>
            </a:extLst>
          </p:cNvPr>
          <p:cNvPicPr>
            <a:picLocks noChangeAspect="1"/>
          </p:cNvPicPr>
          <p:nvPr/>
        </p:nvPicPr>
        <p:blipFill>
          <a:blip r:embed="rId7" cstate="screen">
            <a:extLst>
              <a:ext uri="{28A0092B-C50C-407E-A947-70E740481C1C}">
                <a14:useLocalDpi xmlns:a14="http://schemas.microsoft.com/office/drawing/2010/main"/>
              </a:ext>
            </a:extLst>
          </a:blip>
          <a:stretch>
            <a:fillRect/>
          </a:stretch>
        </p:blipFill>
        <p:spPr>
          <a:xfrm>
            <a:off x="88592" y="6079663"/>
            <a:ext cx="2740173" cy="755521"/>
          </a:xfrm>
          <a:prstGeom prst="rect">
            <a:avLst/>
          </a:prstGeom>
        </p:spPr>
      </p:pic>
    </p:spTree>
    <p:extLst>
      <p:ext uri="{BB962C8B-B14F-4D97-AF65-F5344CB8AC3E}">
        <p14:creationId xmlns:p14="http://schemas.microsoft.com/office/powerpoint/2010/main" val="529897239"/>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024576C-AF95-F96A-B970-F9CB0D02194B}"/>
            </a:ext>
          </a:extLst>
        </p:cNvPr>
        <p:cNvGrpSpPr/>
        <p:nvPr/>
      </p:nvGrpSpPr>
      <p:grpSpPr>
        <a:xfrm>
          <a:off x="0" y="0"/>
          <a:ext cx="0" cy="0"/>
          <a:chOff x="0" y="0"/>
          <a:chExt cx="0" cy="0"/>
        </a:xfrm>
      </p:grpSpPr>
      <p:sp>
        <p:nvSpPr>
          <p:cNvPr id="10" name="Text Placeholder 9">
            <a:extLst>
              <a:ext uri="{FF2B5EF4-FFF2-40B4-BE49-F238E27FC236}">
                <a16:creationId xmlns:a16="http://schemas.microsoft.com/office/drawing/2014/main" id="{BE605BEF-ADC4-E9D7-DBA6-347BD1E7C9C6}"/>
              </a:ext>
            </a:extLst>
          </p:cNvPr>
          <p:cNvSpPr>
            <a:spLocks noGrp="1"/>
          </p:cNvSpPr>
          <p:nvPr>
            <p:ph type="body" idx="1"/>
          </p:nvPr>
        </p:nvSpPr>
        <p:spPr>
          <a:xfrm>
            <a:off x="1261815" y="161670"/>
            <a:ext cx="9638049" cy="1547784"/>
          </a:xfrm>
        </p:spPr>
        <p:txBody>
          <a:bodyPr vert="horz" lIns="91440" tIns="45720" rIns="91440" bIns="45720" rtlCol="0" anchor="t">
            <a:noAutofit/>
          </a:bodyPr>
          <a:lstStyle/>
          <a:p>
            <a:pPr algn="ctr"/>
            <a:r>
              <a:rPr lang="en-GB" sz="4000" b="1" dirty="0">
                <a:solidFill>
                  <a:srgbClr val="8E2B25"/>
                </a:solidFill>
                <a:latin typeface="Calibri"/>
                <a:ea typeface="Calibri"/>
                <a:cs typeface="Calibri"/>
              </a:rPr>
              <a:t>Source 5: Costs of provisioning Henry VIII’s household</a:t>
            </a:r>
            <a:endParaRPr lang="en-US" sz="4000" b="1" dirty="0">
              <a:latin typeface="Calibri"/>
              <a:ea typeface="Calibri"/>
              <a:cs typeface="Calibri"/>
            </a:endParaRPr>
          </a:p>
        </p:txBody>
      </p:sp>
      <p:pic>
        <p:nvPicPr>
          <p:cNvPr id="4" name="Picture 3" descr="A painting of a castle&#10;&#10;AI-generated content may be incorrect.">
            <a:extLst>
              <a:ext uri="{FF2B5EF4-FFF2-40B4-BE49-F238E27FC236}">
                <a16:creationId xmlns:a16="http://schemas.microsoft.com/office/drawing/2014/main" id="{D52B1E74-FDEA-67DF-A6CC-4095BF8D42EF}"/>
              </a:ext>
            </a:extLst>
          </p:cNvPr>
          <p:cNvPicPr>
            <a:picLocks noChangeAspect="1"/>
          </p:cNvPicPr>
          <p:nvPr/>
        </p:nvPicPr>
        <p:blipFill>
          <a:blip r:embed="rId3" cstate="print">
            <a:alphaModFix amt="77000"/>
            <a:extLst>
              <a:ext uri="{28A0092B-C50C-407E-A947-70E740481C1C}">
                <a14:useLocalDpi xmlns:a14="http://schemas.microsoft.com/office/drawing/2010/main"/>
              </a:ext>
            </a:extLst>
          </a:blip>
          <a:srcRect/>
          <a:stretch/>
        </p:blipFill>
        <p:spPr>
          <a:xfrm>
            <a:off x="-282027" y="6086212"/>
            <a:ext cx="12756053" cy="755521"/>
          </a:xfrm>
          <a:prstGeom prst="rect">
            <a:avLst/>
          </a:prstGeom>
        </p:spPr>
      </p:pic>
      <p:pic>
        <p:nvPicPr>
          <p:cNvPr id="5" name="Picture 4" descr="A black background with white text&#10;&#10;AI-generated content may be incorrect.">
            <a:extLst>
              <a:ext uri="{FF2B5EF4-FFF2-40B4-BE49-F238E27FC236}">
                <a16:creationId xmlns:a16="http://schemas.microsoft.com/office/drawing/2014/main" id="{DA377B01-0486-5A38-B09A-58DF0BDBF4DE}"/>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4018887" y="6324470"/>
            <a:ext cx="1987996" cy="439822"/>
          </a:xfrm>
          <a:prstGeom prst="rect">
            <a:avLst/>
          </a:prstGeom>
        </p:spPr>
      </p:pic>
      <p:pic>
        <p:nvPicPr>
          <p:cNvPr id="6" name="Graphic 5">
            <a:extLst>
              <a:ext uri="{FF2B5EF4-FFF2-40B4-BE49-F238E27FC236}">
                <a16:creationId xmlns:a16="http://schemas.microsoft.com/office/drawing/2014/main" id="{81C27F45-3816-365F-B24C-4B81AD524A7D}"/>
              </a:ext>
            </a:extLst>
          </p:cNvPr>
          <p:cNvPicPr>
            <a:picLocks noChangeAspect="1"/>
          </p:cNvPicPr>
          <p:nvPr/>
        </p:nvPicPr>
        <p:blipFill>
          <a:blip>
            <a:extLst>
              <a:ext uri="{96DAC541-7B7A-43D3-8B79-37D633B846F1}">
                <asvg:svgBlip xmlns:asvg="http://schemas.microsoft.com/office/drawing/2016/SVG/main" r:embed="rId5"/>
              </a:ext>
            </a:extLst>
          </a:blip>
          <a:stretch>
            <a:fillRect/>
          </a:stretch>
        </p:blipFill>
        <p:spPr>
          <a:xfrm>
            <a:off x="7197006" y="6283781"/>
            <a:ext cx="1659609" cy="521200"/>
          </a:xfrm>
          <a:prstGeom prst="rect">
            <a:avLst/>
          </a:prstGeom>
        </p:spPr>
      </p:pic>
      <p:pic>
        <p:nvPicPr>
          <p:cNvPr id="7" name="Picture 6" descr="A black and white logo&#10;&#10;AI-generated content may be incorrect.">
            <a:extLst>
              <a:ext uri="{FF2B5EF4-FFF2-40B4-BE49-F238E27FC236}">
                <a16:creationId xmlns:a16="http://schemas.microsoft.com/office/drawing/2014/main" id="{E9A7A983-7C3D-42F4-96D9-450B517AC5BD}"/>
              </a:ext>
            </a:extLst>
          </p:cNvPr>
          <p:cNvPicPr>
            <a:picLocks noChangeAspect="1"/>
          </p:cNvPicPr>
          <p:nvPr/>
        </p:nvPicPr>
        <p:blipFill>
          <a:blip r:embed="rId6" cstate="screen">
            <a:extLst>
              <a:ext uri="{28A0092B-C50C-407E-A947-70E740481C1C}">
                <a14:useLocalDpi xmlns:a14="http://schemas.microsoft.com/office/drawing/2010/main"/>
              </a:ext>
            </a:extLst>
          </a:blip>
          <a:stretch>
            <a:fillRect/>
          </a:stretch>
        </p:blipFill>
        <p:spPr>
          <a:xfrm>
            <a:off x="10046738" y="6318071"/>
            <a:ext cx="1659609" cy="452621"/>
          </a:xfrm>
          <a:prstGeom prst="rect">
            <a:avLst/>
          </a:prstGeom>
        </p:spPr>
      </p:pic>
      <p:pic>
        <p:nvPicPr>
          <p:cNvPr id="8" name="Picture 7" descr="A black and white logo&#10;&#10;AI-generated content may be incorrect.">
            <a:extLst>
              <a:ext uri="{FF2B5EF4-FFF2-40B4-BE49-F238E27FC236}">
                <a16:creationId xmlns:a16="http://schemas.microsoft.com/office/drawing/2014/main" id="{B6FA10AD-DA02-CF5B-3E6D-BB9F27E7E7AE}"/>
              </a:ext>
            </a:extLst>
          </p:cNvPr>
          <p:cNvPicPr>
            <a:picLocks noChangeAspect="1"/>
          </p:cNvPicPr>
          <p:nvPr/>
        </p:nvPicPr>
        <p:blipFill>
          <a:blip r:embed="rId7" cstate="screen">
            <a:extLst>
              <a:ext uri="{28A0092B-C50C-407E-A947-70E740481C1C}">
                <a14:useLocalDpi xmlns:a14="http://schemas.microsoft.com/office/drawing/2010/main"/>
              </a:ext>
            </a:extLst>
          </a:blip>
          <a:stretch>
            <a:fillRect/>
          </a:stretch>
        </p:blipFill>
        <p:spPr>
          <a:xfrm>
            <a:off x="88592" y="6079663"/>
            <a:ext cx="2740173" cy="755521"/>
          </a:xfrm>
          <a:prstGeom prst="rect">
            <a:avLst/>
          </a:prstGeom>
        </p:spPr>
      </p:pic>
      <p:pic>
        <p:nvPicPr>
          <p:cNvPr id="1026" name="Picture 2" descr="A document with writing on it&#10;&#10;AI-generated content may be incorrect., Picture">
            <a:extLst>
              <a:ext uri="{FF2B5EF4-FFF2-40B4-BE49-F238E27FC236}">
                <a16:creationId xmlns:a16="http://schemas.microsoft.com/office/drawing/2014/main" id="{FB934CE7-2543-1115-9F0E-32D208723943}"/>
              </a:ext>
            </a:extLst>
          </p:cNvPr>
          <p:cNvPicPr>
            <a:picLocks noChangeAspect="1" noChangeArrowheads="1"/>
          </p:cNvPicPr>
          <p:nvPr/>
        </p:nvPicPr>
        <p:blipFill>
          <a:blip r:embed="rId8">
            <a:extLst>
              <a:ext uri="{28A0092B-C50C-407E-A947-70E740481C1C}">
                <a14:useLocalDpi xmlns:a14="http://schemas.microsoft.com/office/drawing/2010/main"/>
              </a:ext>
            </a:extLst>
          </a:blip>
          <a:stretch>
            <a:fillRect/>
          </a:stretch>
        </p:blipFill>
        <p:spPr bwMode="auto">
          <a:xfrm>
            <a:off x="606864" y="1371864"/>
            <a:ext cx="3812896" cy="4331562"/>
          </a:xfrm>
          <a:prstGeom prst="rect">
            <a:avLst/>
          </a:prstGeom>
          <a:solidFill>
            <a:srgbClr val="FFFFFF"/>
          </a:solidFill>
        </p:spPr>
      </p:pic>
      <p:sp>
        <p:nvSpPr>
          <p:cNvPr id="3" name="TextBox 2">
            <a:extLst>
              <a:ext uri="{FF2B5EF4-FFF2-40B4-BE49-F238E27FC236}">
                <a16:creationId xmlns:a16="http://schemas.microsoft.com/office/drawing/2014/main" id="{32FF7117-25A2-5AC2-1759-A9F217ABF4DC}"/>
              </a:ext>
            </a:extLst>
          </p:cNvPr>
          <p:cNvSpPr txBox="1"/>
          <p:nvPr/>
        </p:nvSpPr>
        <p:spPr>
          <a:xfrm>
            <a:off x="5387546" y="2014151"/>
            <a:ext cx="6499653" cy="3046988"/>
          </a:xfrm>
          <a:prstGeom prst="rect">
            <a:avLst/>
          </a:prstGeom>
          <a:noFill/>
        </p:spPr>
        <p:txBody>
          <a:bodyPr wrap="square" lIns="91440" tIns="45720" rIns="91440" bIns="45720" anchor="t">
            <a:spAutoFit/>
          </a:bodyPr>
          <a:lstStyle/>
          <a:p>
            <a:pPr algn="ctr"/>
            <a:r>
              <a:rPr lang="en-GB" sz="2400" b="0" i="0" dirty="0">
                <a:solidFill>
                  <a:srgbClr val="000000"/>
                </a:solidFill>
                <a:effectLst/>
                <a:latin typeface="Calibri"/>
                <a:ea typeface="Calibri"/>
                <a:cs typeface="Calibri"/>
              </a:rPr>
              <a:t>The costs of provisioning of Henry VIII’s household at Calais and </a:t>
            </a:r>
            <a:r>
              <a:rPr lang="en-GB" sz="2400" b="0" i="0" dirty="0" err="1">
                <a:solidFill>
                  <a:srgbClr val="000000"/>
                </a:solidFill>
                <a:effectLst/>
                <a:latin typeface="Calibri"/>
                <a:ea typeface="Calibri"/>
                <a:cs typeface="Calibri"/>
              </a:rPr>
              <a:t>Guisnes</a:t>
            </a:r>
            <a:r>
              <a:rPr lang="en-GB" sz="2400" b="0" i="0" dirty="0">
                <a:solidFill>
                  <a:srgbClr val="000000"/>
                </a:solidFill>
                <a:effectLst/>
                <a:latin typeface="Calibri"/>
                <a:ea typeface="Calibri"/>
                <a:cs typeface="Calibri"/>
              </a:rPr>
              <a:t>: </a:t>
            </a:r>
            <a:endParaRPr lang="en-US"/>
          </a:p>
          <a:p>
            <a:pPr algn="ctr"/>
            <a:endParaRPr lang="en-GB" sz="2400" dirty="0">
              <a:solidFill>
                <a:srgbClr val="000000"/>
              </a:solidFill>
              <a:latin typeface="Calibri"/>
              <a:ea typeface="Calibri"/>
              <a:cs typeface="Calibri"/>
            </a:endParaRPr>
          </a:p>
          <a:p>
            <a:pPr algn="ctr"/>
            <a:r>
              <a:rPr lang="en-GB" sz="2400" b="0" i="0" dirty="0">
                <a:solidFill>
                  <a:srgbClr val="000000"/>
                </a:solidFill>
                <a:effectLst/>
                <a:latin typeface="Calibri"/>
                <a:ea typeface="Calibri"/>
                <a:cs typeface="Calibri"/>
              </a:rPr>
              <a:t>Bakery: £442, Pantry: 78s 11d, Buttery: £1,568, Wardrobe: £1514, Kitchen: £541, </a:t>
            </a:r>
            <a:r>
              <a:rPr lang="en-GB" sz="2400" b="0" i="0" dirty="0" err="1">
                <a:solidFill>
                  <a:srgbClr val="000000"/>
                </a:solidFill>
                <a:effectLst/>
                <a:latin typeface="Calibri"/>
                <a:ea typeface="Calibri"/>
                <a:cs typeface="Calibri"/>
              </a:rPr>
              <a:t>Actary</a:t>
            </a:r>
            <a:r>
              <a:rPr lang="en-GB" sz="2400" b="0" i="0" dirty="0">
                <a:solidFill>
                  <a:srgbClr val="000000"/>
                </a:solidFill>
                <a:effectLst/>
                <a:latin typeface="Calibri"/>
                <a:ea typeface="Calibri"/>
                <a:cs typeface="Calibri"/>
              </a:rPr>
              <a:t>: £1,554, Poultry: £1,004, Scullery: £377, </a:t>
            </a:r>
            <a:r>
              <a:rPr lang="en-GB" sz="2400" b="0" i="0" dirty="0" err="1">
                <a:solidFill>
                  <a:srgbClr val="000000"/>
                </a:solidFill>
                <a:effectLst/>
                <a:latin typeface="Calibri"/>
                <a:ea typeface="Calibri"/>
                <a:cs typeface="Calibri"/>
              </a:rPr>
              <a:t>Saucery</a:t>
            </a:r>
            <a:r>
              <a:rPr lang="en-GB" sz="2400" b="0" i="0" dirty="0">
                <a:solidFill>
                  <a:srgbClr val="000000"/>
                </a:solidFill>
                <a:effectLst/>
                <a:latin typeface="Calibri"/>
                <a:ea typeface="Calibri"/>
                <a:cs typeface="Calibri"/>
              </a:rPr>
              <a:t>: £22, Hall: £252, Cardinal’s diet: £612. 31 May–16 July 1520: £9,920 19s 8d </a:t>
            </a:r>
            <a:r>
              <a:rPr lang="en-GB" sz="2400" b="0" i="0" dirty="0">
                <a:solidFill>
                  <a:srgbClr val="000000"/>
                </a:solidFill>
                <a:effectLst/>
                <a:latin typeface="Aptos"/>
              </a:rPr>
              <a:t> </a:t>
            </a:r>
            <a:endParaRPr lang="en-GB" sz="2400" dirty="0">
              <a:latin typeface="Aptos"/>
            </a:endParaRPr>
          </a:p>
        </p:txBody>
      </p:sp>
    </p:spTree>
    <p:extLst>
      <p:ext uri="{BB962C8B-B14F-4D97-AF65-F5344CB8AC3E}">
        <p14:creationId xmlns:p14="http://schemas.microsoft.com/office/powerpoint/2010/main" val="1778486315"/>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DF5EE71-5898-8F91-E780-699C43F17AB6}"/>
            </a:ext>
          </a:extLst>
        </p:cNvPr>
        <p:cNvGrpSpPr/>
        <p:nvPr/>
      </p:nvGrpSpPr>
      <p:grpSpPr>
        <a:xfrm>
          <a:off x="0" y="0"/>
          <a:ext cx="0" cy="0"/>
          <a:chOff x="0" y="0"/>
          <a:chExt cx="0" cy="0"/>
        </a:xfrm>
      </p:grpSpPr>
      <p:pic>
        <p:nvPicPr>
          <p:cNvPr id="4" name="Picture 3" descr="A painting of a castle&#10;&#10;AI-generated content may be incorrect.">
            <a:extLst>
              <a:ext uri="{FF2B5EF4-FFF2-40B4-BE49-F238E27FC236}">
                <a16:creationId xmlns:a16="http://schemas.microsoft.com/office/drawing/2014/main" id="{BC51A1E0-3B19-DF0B-0FFB-C1901E0474BD}"/>
              </a:ext>
            </a:extLst>
          </p:cNvPr>
          <p:cNvPicPr>
            <a:picLocks noChangeAspect="1"/>
          </p:cNvPicPr>
          <p:nvPr/>
        </p:nvPicPr>
        <p:blipFill>
          <a:blip r:embed="rId3" cstate="print">
            <a:alphaModFix amt="77000"/>
            <a:extLst>
              <a:ext uri="{28A0092B-C50C-407E-A947-70E740481C1C}">
                <a14:useLocalDpi xmlns:a14="http://schemas.microsoft.com/office/drawing/2010/main"/>
              </a:ext>
            </a:extLst>
          </a:blip>
          <a:srcRect/>
          <a:stretch/>
        </p:blipFill>
        <p:spPr>
          <a:xfrm>
            <a:off x="-282027" y="6153279"/>
            <a:ext cx="12756053" cy="755521"/>
          </a:xfrm>
          <a:prstGeom prst="rect">
            <a:avLst/>
          </a:prstGeom>
        </p:spPr>
      </p:pic>
      <p:pic>
        <p:nvPicPr>
          <p:cNvPr id="5" name="Picture 4" descr="A black background with white text&#10;&#10;AI-generated content may be incorrect.">
            <a:extLst>
              <a:ext uri="{FF2B5EF4-FFF2-40B4-BE49-F238E27FC236}">
                <a16:creationId xmlns:a16="http://schemas.microsoft.com/office/drawing/2014/main" id="{E5E9F1FD-2E69-1A39-F09F-C3078F4DF88C}"/>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4018887" y="6324470"/>
            <a:ext cx="1987996" cy="439822"/>
          </a:xfrm>
          <a:prstGeom prst="rect">
            <a:avLst/>
          </a:prstGeom>
        </p:spPr>
      </p:pic>
      <p:pic>
        <p:nvPicPr>
          <p:cNvPr id="6" name="Graphic 5">
            <a:extLst>
              <a:ext uri="{FF2B5EF4-FFF2-40B4-BE49-F238E27FC236}">
                <a16:creationId xmlns:a16="http://schemas.microsoft.com/office/drawing/2014/main" id="{776A42CF-F2A4-4736-4BED-F05CC56B1C70}"/>
              </a:ext>
            </a:extLst>
          </p:cNvPr>
          <p:cNvPicPr>
            <a:picLocks noChangeAspect="1"/>
          </p:cNvPicPr>
          <p:nvPr/>
        </p:nvPicPr>
        <p:blipFill>
          <a:blip>
            <a:extLst>
              <a:ext uri="{96DAC541-7B7A-43D3-8B79-37D633B846F1}">
                <asvg:svgBlip xmlns:asvg="http://schemas.microsoft.com/office/drawing/2016/SVG/main" r:embed="rId5"/>
              </a:ext>
            </a:extLst>
          </a:blip>
          <a:stretch>
            <a:fillRect/>
          </a:stretch>
        </p:blipFill>
        <p:spPr>
          <a:xfrm>
            <a:off x="7197006" y="6283781"/>
            <a:ext cx="1659609" cy="521200"/>
          </a:xfrm>
          <a:prstGeom prst="rect">
            <a:avLst/>
          </a:prstGeom>
        </p:spPr>
      </p:pic>
      <p:pic>
        <p:nvPicPr>
          <p:cNvPr id="7" name="Picture 6" descr="A black and white logo&#10;&#10;AI-generated content may be incorrect.">
            <a:extLst>
              <a:ext uri="{FF2B5EF4-FFF2-40B4-BE49-F238E27FC236}">
                <a16:creationId xmlns:a16="http://schemas.microsoft.com/office/drawing/2014/main" id="{BF888B1F-2122-A26E-215F-D96B8964B967}"/>
              </a:ext>
            </a:extLst>
          </p:cNvPr>
          <p:cNvPicPr>
            <a:picLocks noChangeAspect="1"/>
          </p:cNvPicPr>
          <p:nvPr/>
        </p:nvPicPr>
        <p:blipFill>
          <a:blip r:embed="rId6" cstate="screen">
            <a:extLst>
              <a:ext uri="{28A0092B-C50C-407E-A947-70E740481C1C}">
                <a14:useLocalDpi xmlns:a14="http://schemas.microsoft.com/office/drawing/2010/main"/>
              </a:ext>
            </a:extLst>
          </a:blip>
          <a:stretch>
            <a:fillRect/>
          </a:stretch>
        </p:blipFill>
        <p:spPr>
          <a:xfrm>
            <a:off x="10046738" y="6318071"/>
            <a:ext cx="1659609" cy="452621"/>
          </a:xfrm>
          <a:prstGeom prst="rect">
            <a:avLst/>
          </a:prstGeom>
        </p:spPr>
      </p:pic>
      <p:pic>
        <p:nvPicPr>
          <p:cNvPr id="8" name="Picture 7" descr="A black and white logo&#10;&#10;AI-generated content may be incorrect.">
            <a:extLst>
              <a:ext uri="{FF2B5EF4-FFF2-40B4-BE49-F238E27FC236}">
                <a16:creationId xmlns:a16="http://schemas.microsoft.com/office/drawing/2014/main" id="{46945E19-52E7-2923-23DC-99AFED6291BF}"/>
              </a:ext>
            </a:extLst>
          </p:cNvPr>
          <p:cNvPicPr>
            <a:picLocks noChangeAspect="1"/>
          </p:cNvPicPr>
          <p:nvPr/>
        </p:nvPicPr>
        <p:blipFill>
          <a:blip r:embed="rId7" cstate="screen">
            <a:extLst>
              <a:ext uri="{28A0092B-C50C-407E-A947-70E740481C1C}">
                <a14:useLocalDpi xmlns:a14="http://schemas.microsoft.com/office/drawing/2010/main"/>
              </a:ext>
            </a:extLst>
          </a:blip>
          <a:stretch>
            <a:fillRect/>
          </a:stretch>
        </p:blipFill>
        <p:spPr>
          <a:xfrm>
            <a:off x="88592" y="6079663"/>
            <a:ext cx="2740173" cy="755521"/>
          </a:xfrm>
          <a:prstGeom prst="rect">
            <a:avLst/>
          </a:prstGeom>
        </p:spPr>
      </p:pic>
      <p:sp>
        <p:nvSpPr>
          <p:cNvPr id="13" name="Text Placeholder 1">
            <a:extLst>
              <a:ext uri="{FF2B5EF4-FFF2-40B4-BE49-F238E27FC236}">
                <a16:creationId xmlns:a16="http://schemas.microsoft.com/office/drawing/2014/main" id="{DA7551F9-35E8-B996-CD79-C3FFD2A4ADF3}"/>
              </a:ext>
            </a:extLst>
          </p:cNvPr>
          <p:cNvSpPr>
            <a:spLocks noGrp="1"/>
          </p:cNvSpPr>
          <p:nvPr>
            <p:ph type="body" sz="quarter" idx="11"/>
          </p:nvPr>
        </p:nvSpPr>
        <p:spPr>
          <a:xfrm>
            <a:off x="737744" y="651466"/>
            <a:ext cx="10789691" cy="690154"/>
          </a:xfrm>
        </p:spPr>
        <p:txBody>
          <a:bodyPr/>
          <a:lstStyle/>
          <a:p>
            <a:pPr algn="ctr"/>
            <a:r>
              <a:rPr lang="en-GB" b="1" dirty="0">
                <a:solidFill>
                  <a:srgbClr val="8E2B25"/>
                </a:solidFill>
                <a:latin typeface="Calibri"/>
                <a:ea typeface="Calibri"/>
                <a:cs typeface="Calibri"/>
              </a:rPr>
              <a:t>Source 6: Extract from diary of Marino </a:t>
            </a:r>
            <a:r>
              <a:rPr lang="en-GB" b="1" dirty="0" err="1">
                <a:solidFill>
                  <a:srgbClr val="8E2B25"/>
                </a:solidFill>
                <a:latin typeface="Calibri"/>
                <a:ea typeface="Calibri"/>
                <a:cs typeface="Calibri"/>
              </a:rPr>
              <a:t>Sanuto</a:t>
            </a:r>
            <a:r>
              <a:rPr lang="en-GB" b="1" dirty="0">
                <a:solidFill>
                  <a:srgbClr val="8E2B25"/>
                </a:solidFill>
                <a:latin typeface="Calibri"/>
                <a:ea typeface="Calibri"/>
                <a:cs typeface="Calibri"/>
              </a:rPr>
              <a:t>, Venetian, dated 11 June 1520</a:t>
            </a:r>
            <a:endParaRPr lang="en-US" dirty="0"/>
          </a:p>
        </p:txBody>
      </p:sp>
      <p:sp>
        <p:nvSpPr>
          <p:cNvPr id="3" name="TextBox 2">
            <a:extLst>
              <a:ext uri="{FF2B5EF4-FFF2-40B4-BE49-F238E27FC236}">
                <a16:creationId xmlns:a16="http://schemas.microsoft.com/office/drawing/2014/main" id="{9A95910C-5003-7F97-3A0A-FC3521FB6E55}"/>
              </a:ext>
            </a:extLst>
          </p:cNvPr>
          <p:cNvSpPr txBox="1"/>
          <p:nvPr/>
        </p:nvSpPr>
        <p:spPr>
          <a:xfrm>
            <a:off x="512805" y="1811891"/>
            <a:ext cx="11014630" cy="3088025"/>
          </a:xfrm>
          <a:prstGeom prst="rect">
            <a:avLst/>
          </a:prstGeom>
          <a:noFill/>
        </p:spPr>
        <p:txBody>
          <a:bodyPr wrap="square" lIns="91440" tIns="45720" rIns="91440" bIns="45720" anchor="t">
            <a:spAutoFit/>
          </a:bodyPr>
          <a:lstStyle/>
          <a:p>
            <a:pPr algn="l" rtl="0" fontAlgn="base">
              <a:lnSpc>
                <a:spcPts val="1569"/>
              </a:lnSpc>
              <a:buNone/>
            </a:pPr>
            <a:endParaRPr lang="en-GB" sz="3600" b="0" i="0" dirty="0">
              <a:solidFill>
                <a:srgbClr val="000000"/>
              </a:solidFill>
              <a:effectLst/>
              <a:latin typeface="Segoe UI" panose="020B0502040204020203" pitchFamily="34" charset="0"/>
            </a:endParaRPr>
          </a:p>
          <a:p>
            <a:pPr algn="ctr" rtl="0" fontAlgn="base">
              <a:buNone/>
            </a:pPr>
            <a:r>
              <a:rPr lang="en-GB" sz="3200" b="0" i="0" u="none" strike="noStrike" baseline="30000" dirty="0">
                <a:solidFill>
                  <a:srgbClr val="212529"/>
                </a:solidFill>
                <a:effectLst/>
                <a:latin typeface="Calibri"/>
                <a:ea typeface="Calibri"/>
                <a:cs typeface="Calibri"/>
              </a:rPr>
              <a:t>On the day of the first conference between the two Kings, from 3,000 to 4,000 men, horse and foot, were hidden about the country, within call of the King [Francis</a:t>
            </a:r>
            <a:r>
              <a:rPr lang="en-GB" sz="3200" baseline="30000" dirty="0">
                <a:solidFill>
                  <a:srgbClr val="212529"/>
                </a:solidFill>
                <a:latin typeface="Calibri"/>
                <a:ea typeface="Calibri"/>
                <a:cs typeface="Calibri"/>
              </a:rPr>
              <a:t>],</a:t>
            </a:r>
            <a:r>
              <a:rPr lang="en-GB" sz="3200" b="0" i="0" u="none" strike="noStrike" baseline="30000" dirty="0">
                <a:solidFill>
                  <a:srgbClr val="212529"/>
                </a:solidFill>
                <a:effectLst/>
                <a:latin typeface="Calibri"/>
                <a:ea typeface="Calibri"/>
                <a:cs typeface="Calibri"/>
              </a:rPr>
              <a:t> but this was a secret, as the number of persons allowed to attend the conference was limited. The King of England got some hint of this, and as King [Francis] had more troops actually present than the stipulated amount, the King of England took umbrage, and well nigh determined to withdraw; but when King Francis heard of this, he desired all, under pain of the gallows, to return to the village of </a:t>
            </a:r>
            <a:r>
              <a:rPr lang="en-GB" sz="3200" b="0" i="0" u="none" strike="noStrike" baseline="30000" dirty="0" err="1">
                <a:solidFill>
                  <a:srgbClr val="212529"/>
                </a:solidFill>
                <a:effectLst/>
                <a:latin typeface="Calibri"/>
                <a:ea typeface="Calibri"/>
                <a:cs typeface="Calibri"/>
              </a:rPr>
              <a:t>Ardres</a:t>
            </a:r>
            <a:r>
              <a:rPr lang="en-GB" sz="3200" b="0" i="0" u="none" strike="noStrike" baseline="30000" dirty="0">
                <a:solidFill>
                  <a:srgbClr val="212529"/>
                </a:solidFill>
                <a:effectLst/>
                <a:latin typeface="Calibri"/>
                <a:ea typeface="Calibri"/>
                <a:cs typeface="Calibri"/>
              </a:rPr>
              <a:t>, save those of the </a:t>
            </a:r>
            <a:r>
              <a:rPr lang="en-GB" sz="3200" baseline="30000" dirty="0">
                <a:solidFill>
                  <a:srgbClr val="212529"/>
                </a:solidFill>
                <a:latin typeface="Calibri"/>
                <a:ea typeface="Calibri"/>
                <a:cs typeface="Calibri"/>
              </a:rPr>
              <a:t>King’s</a:t>
            </a:r>
            <a:r>
              <a:rPr lang="en-GB" sz="3200" b="0" i="0" u="none" strike="noStrike" baseline="30000" dirty="0">
                <a:solidFill>
                  <a:srgbClr val="212529"/>
                </a:solidFill>
                <a:effectLst/>
                <a:latin typeface="Calibri"/>
                <a:ea typeface="Calibri"/>
                <a:cs typeface="Calibri"/>
              </a:rPr>
              <a:t> household; and thus upwards of 2,000 horses went back. On hearing this, the English King proceeded without hesitation.</a:t>
            </a:r>
            <a:r>
              <a:rPr lang="en-GB" sz="3200" b="0" i="0" dirty="0">
                <a:solidFill>
                  <a:srgbClr val="212529"/>
                </a:solidFill>
                <a:effectLst/>
                <a:latin typeface="Calibri"/>
                <a:ea typeface="Calibri"/>
                <a:cs typeface="Calibri"/>
              </a:rPr>
              <a:t> </a:t>
            </a:r>
            <a:endParaRPr lang="en-GB" sz="3200" b="0" i="0">
              <a:solidFill>
                <a:srgbClr val="000000"/>
              </a:solidFill>
              <a:effectLst/>
              <a:latin typeface="Calibri"/>
              <a:ea typeface="Calibri"/>
              <a:cs typeface="Calibri"/>
            </a:endParaRPr>
          </a:p>
        </p:txBody>
      </p:sp>
    </p:spTree>
    <p:extLst>
      <p:ext uri="{BB962C8B-B14F-4D97-AF65-F5344CB8AC3E}">
        <p14:creationId xmlns:p14="http://schemas.microsoft.com/office/powerpoint/2010/main" val="1635139472"/>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99D1702-114A-BC08-2798-D892D96349B9}"/>
            </a:ext>
          </a:extLst>
        </p:cNvPr>
        <p:cNvGrpSpPr/>
        <p:nvPr/>
      </p:nvGrpSpPr>
      <p:grpSpPr>
        <a:xfrm>
          <a:off x="0" y="0"/>
          <a:ext cx="0" cy="0"/>
          <a:chOff x="0" y="0"/>
          <a:chExt cx="0" cy="0"/>
        </a:xfrm>
      </p:grpSpPr>
      <p:pic>
        <p:nvPicPr>
          <p:cNvPr id="4" name="Picture 3" descr="A painting of a castle&#10;&#10;AI-generated content may be incorrect.">
            <a:extLst>
              <a:ext uri="{FF2B5EF4-FFF2-40B4-BE49-F238E27FC236}">
                <a16:creationId xmlns:a16="http://schemas.microsoft.com/office/drawing/2014/main" id="{713F36F5-30B8-F7C8-3B10-712E57AF59B4}"/>
              </a:ext>
            </a:extLst>
          </p:cNvPr>
          <p:cNvPicPr>
            <a:picLocks noChangeAspect="1"/>
          </p:cNvPicPr>
          <p:nvPr/>
        </p:nvPicPr>
        <p:blipFill>
          <a:blip r:embed="rId3" cstate="print">
            <a:alphaModFix amt="77000"/>
            <a:extLst>
              <a:ext uri="{28A0092B-C50C-407E-A947-70E740481C1C}">
                <a14:useLocalDpi xmlns:a14="http://schemas.microsoft.com/office/drawing/2010/main"/>
              </a:ext>
            </a:extLst>
          </a:blip>
          <a:srcRect/>
          <a:stretch/>
        </p:blipFill>
        <p:spPr>
          <a:xfrm>
            <a:off x="-282027" y="6153279"/>
            <a:ext cx="12756053" cy="755521"/>
          </a:xfrm>
          <a:prstGeom prst="rect">
            <a:avLst/>
          </a:prstGeom>
        </p:spPr>
      </p:pic>
      <p:pic>
        <p:nvPicPr>
          <p:cNvPr id="5" name="Picture 4" descr="A black background with white text&#10;&#10;AI-generated content may be incorrect.">
            <a:extLst>
              <a:ext uri="{FF2B5EF4-FFF2-40B4-BE49-F238E27FC236}">
                <a16:creationId xmlns:a16="http://schemas.microsoft.com/office/drawing/2014/main" id="{BA3F42A2-48C7-BB7C-247E-9ED752B83E61}"/>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4018887" y="6324470"/>
            <a:ext cx="1987996" cy="439822"/>
          </a:xfrm>
          <a:prstGeom prst="rect">
            <a:avLst/>
          </a:prstGeom>
        </p:spPr>
      </p:pic>
      <p:pic>
        <p:nvPicPr>
          <p:cNvPr id="6" name="Graphic 5">
            <a:extLst>
              <a:ext uri="{FF2B5EF4-FFF2-40B4-BE49-F238E27FC236}">
                <a16:creationId xmlns:a16="http://schemas.microsoft.com/office/drawing/2014/main" id="{EB170464-BECF-0D5A-B5C2-E26DDA6A3C2D}"/>
              </a:ext>
            </a:extLst>
          </p:cNvPr>
          <p:cNvPicPr>
            <a:picLocks noChangeAspect="1"/>
          </p:cNvPicPr>
          <p:nvPr/>
        </p:nvPicPr>
        <p:blipFill>
          <a:blip>
            <a:extLst>
              <a:ext uri="{96DAC541-7B7A-43D3-8B79-37D633B846F1}">
                <asvg:svgBlip xmlns:asvg="http://schemas.microsoft.com/office/drawing/2016/SVG/main" r:embed="rId5"/>
              </a:ext>
            </a:extLst>
          </a:blip>
          <a:stretch>
            <a:fillRect/>
          </a:stretch>
        </p:blipFill>
        <p:spPr>
          <a:xfrm>
            <a:off x="7197006" y="6283781"/>
            <a:ext cx="1659609" cy="521200"/>
          </a:xfrm>
          <a:prstGeom prst="rect">
            <a:avLst/>
          </a:prstGeom>
        </p:spPr>
      </p:pic>
      <p:pic>
        <p:nvPicPr>
          <p:cNvPr id="7" name="Picture 6" descr="A black and white logo&#10;&#10;AI-generated content may be incorrect.">
            <a:extLst>
              <a:ext uri="{FF2B5EF4-FFF2-40B4-BE49-F238E27FC236}">
                <a16:creationId xmlns:a16="http://schemas.microsoft.com/office/drawing/2014/main" id="{EE24E021-653F-A65D-F2CF-9C5F7C99EDA4}"/>
              </a:ext>
            </a:extLst>
          </p:cNvPr>
          <p:cNvPicPr>
            <a:picLocks noChangeAspect="1"/>
          </p:cNvPicPr>
          <p:nvPr/>
        </p:nvPicPr>
        <p:blipFill>
          <a:blip r:embed="rId6" cstate="screen">
            <a:extLst>
              <a:ext uri="{28A0092B-C50C-407E-A947-70E740481C1C}">
                <a14:useLocalDpi xmlns:a14="http://schemas.microsoft.com/office/drawing/2010/main"/>
              </a:ext>
            </a:extLst>
          </a:blip>
          <a:stretch>
            <a:fillRect/>
          </a:stretch>
        </p:blipFill>
        <p:spPr>
          <a:xfrm>
            <a:off x="10046738" y="6318071"/>
            <a:ext cx="1659609" cy="452621"/>
          </a:xfrm>
          <a:prstGeom prst="rect">
            <a:avLst/>
          </a:prstGeom>
        </p:spPr>
      </p:pic>
      <p:pic>
        <p:nvPicPr>
          <p:cNvPr id="8" name="Picture 7" descr="A black and white logo&#10;&#10;AI-generated content may be incorrect.">
            <a:extLst>
              <a:ext uri="{FF2B5EF4-FFF2-40B4-BE49-F238E27FC236}">
                <a16:creationId xmlns:a16="http://schemas.microsoft.com/office/drawing/2014/main" id="{8A4180EC-1BA7-DC4B-BAF4-DBEFD91AA54E}"/>
              </a:ext>
            </a:extLst>
          </p:cNvPr>
          <p:cNvPicPr>
            <a:picLocks noChangeAspect="1"/>
          </p:cNvPicPr>
          <p:nvPr/>
        </p:nvPicPr>
        <p:blipFill>
          <a:blip r:embed="rId7" cstate="screen">
            <a:extLst>
              <a:ext uri="{28A0092B-C50C-407E-A947-70E740481C1C}">
                <a14:useLocalDpi xmlns:a14="http://schemas.microsoft.com/office/drawing/2010/main"/>
              </a:ext>
            </a:extLst>
          </a:blip>
          <a:stretch>
            <a:fillRect/>
          </a:stretch>
        </p:blipFill>
        <p:spPr>
          <a:xfrm>
            <a:off x="88592" y="6079663"/>
            <a:ext cx="2740173" cy="755521"/>
          </a:xfrm>
          <a:prstGeom prst="rect">
            <a:avLst/>
          </a:prstGeom>
        </p:spPr>
      </p:pic>
      <p:sp>
        <p:nvSpPr>
          <p:cNvPr id="13" name="Text Placeholder 1">
            <a:extLst>
              <a:ext uri="{FF2B5EF4-FFF2-40B4-BE49-F238E27FC236}">
                <a16:creationId xmlns:a16="http://schemas.microsoft.com/office/drawing/2014/main" id="{472ADC2C-8425-B2F6-8CF4-CEF6E0FE04F4}"/>
              </a:ext>
            </a:extLst>
          </p:cNvPr>
          <p:cNvSpPr>
            <a:spLocks noGrp="1"/>
          </p:cNvSpPr>
          <p:nvPr>
            <p:ph type="body" sz="quarter" idx="11"/>
          </p:nvPr>
        </p:nvSpPr>
        <p:spPr>
          <a:xfrm>
            <a:off x="314411" y="518418"/>
            <a:ext cx="11515404" cy="690154"/>
          </a:xfrm>
        </p:spPr>
        <p:txBody>
          <a:bodyPr/>
          <a:lstStyle/>
          <a:p>
            <a:pPr algn="ctr"/>
            <a:r>
              <a:rPr lang="en-GB" b="1" dirty="0">
                <a:solidFill>
                  <a:srgbClr val="8E2B25"/>
                </a:solidFill>
                <a:latin typeface="Calibri"/>
                <a:ea typeface="Calibri"/>
                <a:cs typeface="Calibri"/>
              </a:rPr>
              <a:t>Sources 7 and 8: Tonlet armour and image of a </a:t>
            </a:r>
            <a:r>
              <a:rPr lang="en-GB" b="1">
                <a:solidFill>
                  <a:srgbClr val="8E2B25"/>
                </a:solidFill>
                <a:latin typeface="Calibri"/>
                <a:ea typeface="Calibri"/>
                <a:cs typeface="Calibri"/>
              </a:rPr>
              <a:t>knight (Henry VIII?) from sixteenth-century manuscript</a:t>
            </a:r>
            <a:endParaRPr lang="en-US"/>
          </a:p>
        </p:txBody>
      </p:sp>
      <p:sp>
        <p:nvSpPr>
          <p:cNvPr id="3" name="TextBox 2">
            <a:extLst>
              <a:ext uri="{FF2B5EF4-FFF2-40B4-BE49-F238E27FC236}">
                <a16:creationId xmlns:a16="http://schemas.microsoft.com/office/drawing/2014/main" id="{5C315304-8839-E8E4-9343-55695EAF79EE}"/>
              </a:ext>
            </a:extLst>
          </p:cNvPr>
          <p:cNvSpPr txBox="1"/>
          <p:nvPr/>
        </p:nvSpPr>
        <p:spPr>
          <a:xfrm>
            <a:off x="512805" y="1811891"/>
            <a:ext cx="11014630" cy="571760"/>
          </a:xfrm>
          <a:prstGeom prst="rect">
            <a:avLst/>
          </a:prstGeom>
          <a:noFill/>
        </p:spPr>
        <p:txBody>
          <a:bodyPr wrap="square">
            <a:spAutoFit/>
          </a:bodyPr>
          <a:lstStyle/>
          <a:p>
            <a:pPr algn="l" rtl="0" fontAlgn="base">
              <a:lnSpc>
                <a:spcPts val="1569"/>
              </a:lnSpc>
              <a:buNone/>
            </a:pPr>
            <a:r>
              <a:rPr lang="en-GB" sz="2800" b="0" i="0" dirty="0">
                <a:solidFill>
                  <a:srgbClr val="000000"/>
                </a:solidFill>
                <a:effectLst/>
                <a:latin typeface="Aptos" panose="020B0004020202020204" pitchFamily="34" charset="0"/>
              </a:rPr>
              <a:t> </a:t>
            </a:r>
            <a:endParaRPr lang="en-GB" sz="3600" b="0" i="0" dirty="0">
              <a:solidFill>
                <a:srgbClr val="000000"/>
              </a:solidFill>
              <a:effectLst/>
              <a:latin typeface="Segoe UI" panose="020B0502040204020203" pitchFamily="34" charset="0"/>
            </a:endParaRPr>
          </a:p>
          <a:p>
            <a:pPr algn="l" rtl="0" fontAlgn="base">
              <a:lnSpc>
                <a:spcPts val="1569"/>
              </a:lnSpc>
              <a:buNone/>
            </a:pPr>
            <a:r>
              <a:rPr lang="en-GB" sz="3600" b="0" i="0" dirty="0">
                <a:solidFill>
                  <a:srgbClr val="000000"/>
                </a:solidFill>
                <a:effectLst/>
                <a:latin typeface="Source Sans Pro" panose="020B0503030403020204" pitchFamily="34" charset="0"/>
                <a:ea typeface="Source Sans Pro" panose="020B0503030403020204" pitchFamily="34" charset="0"/>
              </a:rPr>
              <a:t> </a:t>
            </a:r>
          </a:p>
        </p:txBody>
      </p:sp>
      <p:pic>
        <p:nvPicPr>
          <p:cNvPr id="5122" name="Picture 2" descr="Full Tonlet armour, Picture">
            <a:extLst>
              <a:ext uri="{FF2B5EF4-FFF2-40B4-BE49-F238E27FC236}">
                <a16:creationId xmlns:a16="http://schemas.microsoft.com/office/drawing/2014/main" id="{612E3B9F-DF74-9930-C92F-1E1C9C2AB3DD}"/>
              </a:ext>
            </a:extLst>
          </p:cNvPr>
          <p:cNvPicPr>
            <a:picLocks noChangeAspect="1" noChangeArrowheads="1"/>
          </p:cNvPicPr>
          <p:nvPr/>
        </p:nvPicPr>
        <p:blipFill>
          <a:blip r:embed="rId8" cstate="screen">
            <a:extLst>
              <a:ext uri="{28A0092B-C50C-407E-A947-70E740481C1C}">
                <a14:useLocalDpi xmlns:a14="http://schemas.microsoft.com/office/drawing/2010/main"/>
              </a:ext>
            </a:extLst>
          </a:blip>
          <a:srcRect/>
          <a:stretch>
            <a:fillRect/>
          </a:stretch>
        </p:blipFill>
        <p:spPr bwMode="auto">
          <a:xfrm>
            <a:off x="2207291" y="2097769"/>
            <a:ext cx="2555554" cy="3833331"/>
          </a:xfrm>
          <a:prstGeom prst="rect">
            <a:avLst/>
          </a:prstGeom>
          <a:noFill/>
          <a:extLst>
            <a:ext uri="{909E8E84-426E-40DD-AFC4-6F175D3DCCD1}">
              <a14:hiddenFill xmlns:a14="http://schemas.microsoft.com/office/drawing/2010/main">
                <a:solidFill>
                  <a:srgbClr val="FFFFFF"/>
                </a:solidFill>
              </a14:hiddenFill>
            </a:ext>
          </a:extLst>
        </p:spPr>
      </p:pic>
      <p:pic>
        <p:nvPicPr>
          <p:cNvPr id="5126" name="Picture 6" descr="A painting of a person in armor riding a horse&#10;&#10;AI-generated content may be incorrect., Picture">
            <a:extLst>
              <a:ext uri="{FF2B5EF4-FFF2-40B4-BE49-F238E27FC236}">
                <a16:creationId xmlns:a16="http://schemas.microsoft.com/office/drawing/2014/main" id="{618B5B7B-B932-985F-22B8-99CEE730FADA}"/>
              </a:ext>
            </a:extLst>
          </p:cNvPr>
          <p:cNvPicPr>
            <a:picLocks noChangeAspect="1" noChangeArrowheads="1"/>
          </p:cNvPicPr>
          <p:nvPr/>
        </p:nvPicPr>
        <p:blipFill>
          <a:blip r:embed="rId9">
            <a:extLst>
              <a:ext uri="{28A0092B-C50C-407E-A947-70E740481C1C}">
                <a14:useLocalDpi xmlns:a14="http://schemas.microsoft.com/office/drawing/2010/main"/>
              </a:ext>
            </a:extLst>
          </a:blip>
          <a:srcRect/>
          <a:stretch>
            <a:fillRect/>
          </a:stretch>
        </p:blipFill>
        <p:spPr bwMode="auto">
          <a:xfrm>
            <a:off x="6718019" y="2097768"/>
            <a:ext cx="2617582" cy="3833331"/>
          </a:xfrm>
          <a:prstGeom prst="rect">
            <a:avLst/>
          </a:prstGeom>
          <a:noFill/>
          <a:extLst>
            <a:ext uri="{909E8E84-426E-40DD-AFC4-6F175D3DCCD1}">
              <a14:hiddenFill xmlns:a14="http://schemas.microsoft.com/office/drawing/2010/main">
                <a:solidFill>
                  <a:srgbClr val="FFFFFF"/>
                </a:solidFill>
              </a14:hiddenFill>
            </a:ext>
          </a:extLst>
        </p:spPr>
      </p:pic>
      <p:sp>
        <p:nvSpPr>
          <p:cNvPr id="9" name="TextBox 8">
            <a:extLst>
              <a:ext uri="{FF2B5EF4-FFF2-40B4-BE49-F238E27FC236}">
                <a16:creationId xmlns:a16="http://schemas.microsoft.com/office/drawing/2014/main" id="{7301E4D6-58A6-CC9C-0BD7-C136DFAD231B}"/>
              </a:ext>
            </a:extLst>
          </p:cNvPr>
          <p:cNvSpPr txBox="1"/>
          <p:nvPr/>
        </p:nvSpPr>
        <p:spPr>
          <a:xfrm>
            <a:off x="9335601" y="4880919"/>
            <a:ext cx="2489815" cy="939113"/>
          </a:xfrm>
          <a:prstGeom prst="rect">
            <a:avLst/>
          </a:prstGeom>
          <a:noFill/>
        </p:spPr>
        <p:txBody>
          <a:bodyPr wrap="square" lIns="91440" tIns="45720" rIns="91440" bIns="45720" anchor="t">
            <a:spAutoFit/>
          </a:bodyPr>
          <a:lstStyle/>
          <a:p>
            <a:pPr algn="ctr"/>
            <a:r>
              <a:rPr lang="en-GB" b="0" i="1" dirty="0">
                <a:solidFill>
                  <a:srgbClr val="000000"/>
                </a:solidFill>
                <a:effectLst/>
                <a:latin typeface="Calibri"/>
                <a:ea typeface="Calibri"/>
                <a:cs typeface="Calibri"/>
              </a:rPr>
              <a:t>© The British Library Board, Cotton Augustus </a:t>
            </a:r>
            <a:r>
              <a:rPr lang="en-GB" b="0" i="1">
                <a:solidFill>
                  <a:srgbClr val="000000"/>
                </a:solidFill>
                <a:effectLst/>
                <a:latin typeface="Calibri"/>
                <a:ea typeface="Calibri"/>
                <a:cs typeface="Calibri"/>
              </a:rPr>
              <a:t>III</a:t>
            </a:r>
            <a:endParaRPr lang="en-GB">
              <a:latin typeface="Calibri"/>
              <a:ea typeface="Calibri"/>
              <a:cs typeface="Calibri"/>
            </a:endParaRPr>
          </a:p>
        </p:txBody>
      </p:sp>
      <p:sp>
        <p:nvSpPr>
          <p:cNvPr id="11" name="TextBox 10">
            <a:extLst>
              <a:ext uri="{FF2B5EF4-FFF2-40B4-BE49-F238E27FC236}">
                <a16:creationId xmlns:a16="http://schemas.microsoft.com/office/drawing/2014/main" id="{7BC3BAB6-E0D8-2C06-7F53-E47CE2C0FF94}"/>
              </a:ext>
            </a:extLst>
          </p:cNvPr>
          <p:cNvSpPr txBox="1"/>
          <p:nvPr/>
        </p:nvSpPr>
        <p:spPr>
          <a:xfrm>
            <a:off x="512805" y="4756640"/>
            <a:ext cx="1303638" cy="923330"/>
          </a:xfrm>
          <a:prstGeom prst="rect">
            <a:avLst/>
          </a:prstGeom>
          <a:noFill/>
        </p:spPr>
        <p:txBody>
          <a:bodyPr wrap="square" lIns="91440" tIns="45720" rIns="91440" bIns="45720" anchor="t">
            <a:spAutoFit/>
          </a:bodyPr>
          <a:lstStyle/>
          <a:p>
            <a:pPr algn="ctr"/>
            <a:r>
              <a:rPr lang="en-GB" b="0" i="1" dirty="0">
                <a:solidFill>
                  <a:srgbClr val="000000"/>
                </a:solidFill>
                <a:effectLst/>
                <a:latin typeface="Calibri"/>
                <a:ea typeface="Calibri"/>
                <a:cs typeface="Calibri"/>
              </a:rPr>
              <a:t>© The Royal </a:t>
            </a:r>
            <a:r>
              <a:rPr lang="en-GB" b="0" i="1">
                <a:solidFill>
                  <a:srgbClr val="000000"/>
                </a:solidFill>
                <a:effectLst/>
                <a:latin typeface="Calibri"/>
                <a:ea typeface="Calibri"/>
                <a:cs typeface="Calibri"/>
              </a:rPr>
              <a:t>Armouries</a:t>
            </a:r>
            <a:endParaRPr lang="en-GB">
              <a:latin typeface="Calibri"/>
              <a:ea typeface="Calibri"/>
              <a:cs typeface="Calibri"/>
            </a:endParaRPr>
          </a:p>
        </p:txBody>
      </p:sp>
    </p:spTree>
    <p:extLst>
      <p:ext uri="{BB962C8B-B14F-4D97-AF65-F5344CB8AC3E}">
        <p14:creationId xmlns:p14="http://schemas.microsoft.com/office/powerpoint/2010/main" val="3345836527"/>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2E1D8F4-E9C4-699F-1F10-A09FF391E9BB}"/>
            </a:ext>
          </a:extLst>
        </p:cNvPr>
        <p:cNvGrpSpPr/>
        <p:nvPr/>
      </p:nvGrpSpPr>
      <p:grpSpPr>
        <a:xfrm>
          <a:off x="0" y="0"/>
          <a:ext cx="0" cy="0"/>
          <a:chOff x="0" y="0"/>
          <a:chExt cx="0" cy="0"/>
        </a:xfrm>
      </p:grpSpPr>
      <p:sp>
        <p:nvSpPr>
          <p:cNvPr id="2" name="Text Placeholder 1">
            <a:extLst>
              <a:ext uri="{FF2B5EF4-FFF2-40B4-BE49-F238E27FC236}">
                <a16:creationId xmlns:a16="http://schemas.microsoft.com/office/drawing/2014/main" id="{05846710-D088-C297-79AA-273B49DF83BC}"/>
              </a:ext>
            </a:extLst>
          </p:cNvPr>
          <p:cNvSpPr>
            <a:spLocks noGrp="1"/>
          </p:cNvSpPr>
          <p:nvPr>
            <p:ph type="body" sz="quarter" idx="11"/>
          </p:nvPr>
        </p:nvSpPr>
        <p:spPr>
          <a:xfrm>
            <a:off x="677268" y="651466"/>
            <a:ext cx="10850167" cy="690154"/>
          </a:xfrm>
        </p:spPr>
        <p:txBody>
          <a:bodyPr/>
          <a:lstStyle/>
          <a:p>
            <a:pPr algn="ctr"/>
            <a:r>
              <a:rPr lang="en-GB" b="1" dirty="0">
                <a:solidFill>
                  <a:srgbClr val="8E2B25"/>
                </a:solidFill>
                <a:latin typeface="Calibri"/>
                <a:ea typeface="Calibri"/>
                <a:cs typeface="Calibri"/>
              </a:rPr>
              <a:t>Source 9: Extract from Edmund Hall’s </a:t>
            </a:r>
            <a:r>
              <a:rPr lang="en-GB" b="1" i="1" dirty="0">
                <a:solidFill>
                  <a:srgbClr val="8E2B25"/>
                </a:solidFill>
                <a:latin typeface="Calibri"/>
                <a:ea typeface="Calibri"/>
                <a:cs typeface="Calibri"/>
              </a:rPr>
              <a:t>Chronicle</a:t>
            </a:r>
            <a:r>
              <a:rPr lang="en-GB" b="1">
                <a:solidFill>
                  <a:srgbClr val="8E2B25"/>
                </a:solidFill>
                <a:latin typeface="Calibri"/>
                <a:ea typeface="Calibri"/>
                <a:cs typeface="Calibri"/>
              </a:rPr>
              <a:t>, 1548</a:t>
            </a:r>
            <a:endParaRPr lang="en-US" b="1"/>
          </a:p>
        </p:txBody>
      </p:sp>
      <p:pic>
        <p:nvPicPr>
          <p:cNvPr id="4" name="Picture 3" descr="A painting of a castle&#10;&#10;AI-generated content may be incorrect.">
            <a:extLst>
              <a:ext uri="{FF2B5EF4-FFF2-40B4-BE49-F238E27FC236}">
                <a16:creationId xmlns:a16="http://schemas.microsoft.com/office/drawing/2014/main" id="{79D73DDE-DAF9-7A60-0E51-19D3CB6CB840}"/>
              </a:ext>
            </a:extLst>
          </p:cNvPr>
          <p:cNvPicPr>
            <a:picLocks noChangeAspect="1"/>
          </p:cNvPicPr>
          <p:nvPr/>
        </p:nvPicPr>
        <p:blipFill>
          <a:blip r:embed="rId3" cstate="print">
            <a:alphaModFix amt="77000"/>
            <a:extLst>
              <a:ext uri="{28A0092B-C50C-407E-A947-70E740481C1C}">
                <a14:useLocalDpi xmlns:a14="http://schemas.microsoft.com/office/drawing/2010/main"/>
              </a:ext>
            </a:extLst>
          </a:blip>
          <a:srcRect/>
          <a:stretch/>
        </p:blipFill>
        <p:spPr>
          <a:xfrm>
            <a:off x="-371144" y="6079662"/>
            <a:ext cx="12756053" cy="755521"/>
          </a:xfrm>
          <a:prstGeom prst="rect">
            <a:avLst/>
          </a:prstGeom>
        </p:spPr>
      </p:pic>
      <p:pic>
        <p:nvPicPr>
          <p:cNvPr id="5" name="Picture 4" descr="A black background with white text&#10;&#10;AI-generated content may be incorrect.">
            <a:extLst>
              <a:ext uri="{FF2B5EF4-FFF2-40B4-BE49-F238E27FC236}">
                <a16:creationId xmlns:a16="http://schemas.microsoft.com/office/drawing/2014/main" id="{A489784A-7CBE-04D6-2D90-CF74BD0257EB}"/>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4018887" y="6324470"/>
            <a:ext cx="1987996" cy="439822"/>
          </a:xfrm>
          <a:prstGeom prst="rect">
            <a:avLst/>
          </a:prstGeom>
        </p:spPr>
      </p:pic>
      <p:pic>
        <p:nvPicPr>
          <p:cNvPr id="6" name="Graphic 5">
            <a:extLst>
              <a:ext uri="{FF2B5EF4-FFF2-40B4-BE49-F238E27FC236}">
                <a16:creationId xmlns:a16="http://schemas.microsoft.com/office/drawing/2014/main" id="{9849D7E9-4015-B7E8-8C29-2966A9EFDB1D}"/>
              </a:ext>
            </a:extLst>
          </p:cNvPr>
          <p:cNvPicPr>
            <a:picLocks noChangeAspect="1"/>
          </p:cNvPicPr>
          <p:nvPr/>
        </p:nvPicPr>
        <p:blipFill>
          <a:blip>
            <a:extLst>
              <a:ext uri="{96DAC541-7B7A-43D3-8B79-37D633B846F1}">
                <asvg:svgBlip xmlns:asvg="http://schemas.microsoft.com/office/drawing/2016/SVG/main" r:embed="rId5"/>
              </a:ext>
            </a:extLst>
          </a:blip>
          <a:stretch>
            <a:fillRect/>
          </a:stretch>
        </p:blipFill>
        <p:spPr>
          <a:xfrm>
            <a:off x="7197006" y="6283781"/>
            <a:ext cx="1659609" cy="521200"/>
          </a:xfrm>
          <a:prstGeom prst="rect">
            <a:avLst/>
          </a:prstGeom>
        </p:spPr>
      </p:pic>
      <p:pic>
        <p:nvPicPr>
          <p:cNvPr id="7" name="Picture 6" descr="A black and white logo&#10;&#10;AI-generated content may be incorrect.">
            <a:extLst>
              <a:ext uri="{FF2B5EF4-FFF2-40B4-BE49-F238E27FC236}">
                <a16:creationId xmlns:a16="http://schemas.microsoft.com/office/drawing/2014/main" id="{BBA87686-CB76-F0A9-782C-559CFA4681C1}"/>
              </a:ext>
            </a:extLst>
          </p:cNvPr>
          <p:cNvPicPr>
            <a:picLocks noChangeAspect="1"/>
          </p:cNvPicPr>
          <p:nvPr/>
        </p:nvPicPr>
        <p:blipFill>
          <a:blip r:embed="rId6" cstate="screen">
            <a:extLst>
              <a:ext uri="{28A0092B-C50C-407E-A947-70E740481C1C}">
                <a14:useLocalDpi xmlns:a14="http://schemas.microsoft.com/office/drawing/2010/main"/>
              </a:ext>
            </a:extLst>
          </a:blip>
          <a:stretch>
            <a:fillRect/>
          </a:stretch>
        </p:blipFill>
        <p:spPr>
          <a:xfrm>
            <a:off x="10046738" y="6309482"/>
            <a:ext cx="1659609" cy="452621"/>
          </a:xfrm>
          <a:prstGeom prst="rect">
            <a:avLst/>
          </a:prstGeom>
        </p:spPr>
      </p:pic>
      <p:pic>
        <p:nvPicPr>
          <p:cNvPr id="8" name="Picture 7" descr="A black and white logo&#10;&#10;AI-generated content may be incorrect.">
            <a:extLst>
              <a:ext uri="{FF2B5EF4-FFF2-40B4-BE49-F238E27FC236}">
                <a16:creationId xmlns:a16="http://schemas.microsoft.com/office/drawing/2014/main" id="{BE48648C-D945-105B-22A4-7515E98E0394}"/>
              </a:ext>
            </a:extLst>
          </p:cNvPr>
          <p:cNvPicPr>
            <a:picLocks noChangeAspect="1"/>
          </p:cNvPicPr>
          <p:nvPr/>
        </p:nvPicPr>
        <p:blipFill>
          <a:blip r:embed="rId7" cstate="screen">
            <a:extLst>
              <a:ext uri="{28A0092B-C50C-407E-A947-70E740481C1C}">
                <a14:useLocalDpi xmlns:a14="http://schemas.microsoft.com/office/drawing/2010/main"/>
              </a:ext>
            </a:extLst>
          </a:blip>
          <a:stretch>
            <a:fillRect/>
          </a:stretch>
        </p:blipFill>
        <p:spPr>
          <a:xfrm>
            <a:off x="88592" y="6079663"/>
            <a:ext cx="2740173" cy="755521"/>
          </a:xfrm>
          <a:prstGeom prst="rect">
            <a:avLst/>
          </a:prstGeom>
        </p:spPr>
      </p:pic>
      <p:sp>
        <p:nvSpPr>
          <p:cNvPr id="11" name="Text Placeholder 10">
            <a:extLst>
              <a:ext uri="{FF2B5EF4-FFF2-40B4-BE49-F238E27FC236}">
                <a16:creationId xmlns:a16="http://schemas.microsoft.com/office/drawing/2014/main" id="{B64C122F-95C2-E675-CB09-AE5255B091A9}"/>
              </a:ext>
            </a:extLst>
          </p:cNvPr>
          <p:cNvSpPr>
            <a:spLocks noGrp="1"/>
          </p:cNvSpPr>
          <p:nvPr>
            <p:ph type="body" sz="quarter" idx="12"/>
          </p:nvPr>
        </p:nvSpPr>
        <p:spPr>
          <a:xfrm>
            <a:off x="383059" y="2397211"/>
            <a:ext cx="4806780" cy="3200400"/>
          </a:xfrm>
        </p:spPr>
        <p:txBody>
          <a:bodyPr/>
          <a:lstStyle/>
          <a:p>
            <a:pPr algn="ctr" rtl="0" fontAlgn="base">
              <a:buNone/>
            </a:pPr>
            <a:r>
              <a:rPr lang="en-GB" sz="2400" b="0" i="0" dirty="0">
                <a:solidFill>
                  <a:srgbClr val="000000"/>
                </a:solidFill>
                <a:effectLst/>
                <a:latin typeface="Calibri"/>
                <a:ea typeface="Calibri"/>
                <a:cs typeface="Calibri"/>
              </a:rPr>
              <a:t>And from the palace or place into the mighty and strong fortress and royal castle of </a:t>
            </a:r>
            <a:r>
              <a:rPr lang="en-GB" sz="2400" b="0" i="0" dirty="0" err="1">
                <a:solidFill>
                  <a:srgbClr val="000000"/>
                </a:solidFill>
                <a:effectLst/>
                <a:latin typeface="Calibri"/>
                <a:ea typeface="Calibri"/>
                <a:cs typeface="Calibri"/>
              </a:rPr>
              <a:t>Guisnes</a:t>
            </a:r>
            <a:r>
              <a:rPr lang="en-GB" sz="2400" b="0" i="0" dirty="0">
                <a:solidFill>
                  <a:srgbClr val="000000"/>
                </a:solidFill>
                <a:effectLst/>
                <a:latin typeface="Calibri"/>
                <a:ea typeface="Calibri"/>
                <a:cs typeface="Calibri"/>
              </a:rPr>
              <a:t>, was a gallery for the secret movement of the king’s person into a secret lodging within the same Castle, the more for the king’s ease. </a:t>
            </a:r>
            <a:r>
              <a:rPr lang="en-GB" sz="2400" b="0" i="0" dirty="0">
                <a:solidFill>
                  <a:srgbClr val="000000"/>
                </a:solidFill>
                <a:effectLst/>
                <a:latin typeface="Source Sans Pro"/>
                <a:ea typeface="Source Sans Pro"/>
              </a:rPr>
              <a:t> </a:t>
            </a:r>
            <a:endParaRPr lang="en-US"/>
          </a:p>
          <a:p>
            <a:pPr algn="l" rtl="0" fontAlgn="base">
              <a:buNone/>
            </a:pPr>
            <a:endParaRPr lang="en-GB" dirty="0"/>
          </a:p>
        </p:txBody>
      </p:sp>
      <p:pic>
        <p:nvPicPr>
          <p:cNvPr id="12" name="Content Placeholder 3">
            <a:extLst>
              <a:ext uri="{FF2B5EF4-FFF2-40B4-BE49-F238E27FC236}">
                <a16:creationId xmlns:a16="http://schemas.microsoft.com/office/drawing/2014/main" id="{3AF651E7-9F50-D976-AC6B-9E2ACF545FE5}"/>
              </a:ext>
            </a:extLst>
          </p:cNvPr>
          <p:cNvPicPr>
            <a:picLocks noChangeAspect="1"/>
          </p:cNvPicPr>
          <p:nvPr/>
        </p:nvPicPr>
        <p:blipFill>
          <a:blip r:embed="rId8" cstate="screen">
            <a:extLst>
              <a:ext uri="{28A0092B-C50C-407E-A947-70E740481C1C}">
                <a14:useLocalDpi xmlns:a14="http://schemas.microsoft.com/office/drawing/2010/main"/>
              </a:ext>
            </a:extLst>
          </a:blip>
          <a:srcRect b="-276"/>
          <a:stretch/>
        </p:blipFill>
        <p:spPr>
          <a:xfrm>
            <a:off x="5275350" y="2310715"/>
            <a:ext cx="6430997" cy="3200400"/>
          </a:xfrm>
          <a:prstGeom prst="rect">
            <a:avLst/>
          </a:prstGeom>
        </p:spPr>
      </p:pic>
    </p:spTree>
    <p:extLst>
      <p:ext uri="{BB962C8B-B14F-4D97-AF65-F5344CB8AC3E}">
        <p14:creationId xmlns:p14="http://schemas.microsoft.com/office/powerpoint/2010/main" val="1241413555"/>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92DDA1B-19E4-83A5-8894-4B4D564CD2E4}"/>
            </a:ext>
          </a:extLst>
        </p:cNvPr>
        <p:cNvGrpSpPr/>
        <p:nvPr/>
      </p:nvGrpSpPr>
      <p:grpSpPr>
        <a:xfrm>
          <a:off x="0" y="0"/>
          <a:ext cx="0" cy="0"/>
          <a:chOff x="0" y="0"/>
          <a:chExt cx="0" cy="0"/>
        </a:xfrm>
      </p:grpSpPr>
      <p:sp>
        <p:nvSpPr>
          <p:cNvPr id="9" name="Title 8">
            <a:extLst>
              <a:ext uri="{FF2B5EF4-FFF2-40B4-BE49-F238E27FC236}">
                <a16:creationId xmlns:a16="http://schemas.microsoft.com/office/drawing/2014/main" id="{F3090687-BC84-F92A-97D3-81AC40130B7B}"/>
              </a:ext>
            </a:extLst>
          </p:cNvPr>
          <p:cNvSpPr>
            <a:spLocks noGrp="1"/>
          </p:cNvSpPr>
          <p:nvPr>
            <p:ph type="title"/>
          </p:nvPr>
        </p:nvSpPr>
        <p:spPr>
          <a:xfrm>
            <a:off x="831850" y="1476658"/>
            <a:ext cx="10515600" cy="236755"/>
          </a:xfrm>
        </p:spPr>
        <p:txBody>
          <a:bodyPr/>
          <a:lstStyle/>
          <a:p>
            <a:pPr algn="ctr"/>
            <a:r>
              <a:rPr lang="en-GB" b="1">
                <a:solidFill>
                  <a:srgbClr val="8E2B25"/>
                </a:solidFill>
                <a:latin typeface="Calibri"/>
                <a:ea typeface="Calibri"/>
                <a:cs typeface="Calibri"/>
              </a:rPr>
              <a:t>Plenary discussion</a:t>
            </a:r>
          </a:p>
        </p:txBody>
      </p:sp>
      <p:sp>
        <p:nvSpPr>
          <p:cNvPr id="10" name="Text Placeholder 9">
            <a:extLst>
              <a:ext uri="{FF2B5EF4-FFF2-40B4-BE49-F238E27FC236}">
                <a16:creationId xmlns:a16="http://schemas.microsoft.com/office/drawing/2014/main" id="{7C60C012-2B76-58ED-0C2A-7B5D89CF8C89}"/>
              </a:ext>
            </a:extLst>
          </p:cNvPr>
          <p:cNvSpPr>
            <a:spLocks noGrp="1"/>
          </p:cNvSpPr>
          <p:nvPr>
            <p:ph type="body" idx="1"/>
          </p:nvPr>
        </p:nvSpPr>
        <p:spPr>
          <a:xfrm>
            <a:off x="831850" y="2676748"/>
            <a:ext cx="10515600" cy="1495173"/>
          </a:xfrm>
        </p:spPr>
        <p:txBody>
          <a:bodyPr vert="horz" lIns="91440" tIns="45720" rIns="91440" bIns="45720" rtlCol="0" anchor="t">
            <a:noAutofit/>
          </a:bodyPr>
          <a:lstStyle/>
          <a:p>
            <a:pPr algn="ctr"/>
            <a:r>
              <a:rPr lang="en-GB">
                <a:latin typeface="Calibri"/>
                <a:ea typeface="Calibri"/>
                <a:cs typeface="Calibri"/>
              </a:rPr>
              <a:t>What does the Field of the Cloth of Gold tell us about monarchy in the time of Henry?</a:t>
            </a:r>
          </a:p>
          <a:p>
            <a:pPr algn="ctr"/>
            <a:endParaRPr lang="en-GB" dirty="0">
              <a:latin typeface="Calibri"/>
              <a:ea typeface="Calibri"/>
              <a:cs typeface="Calibri"/>
            </a:endParaRPr>
          </a:p>
          <a:p>
            <a:pPr algn="ctr"/>
            <a:r>
              <a:rPr lang="en-GB" dirty="0">
                <a:latin typeface="Calibri"/>
                <a:ea typeface="Calibri"/>
                <a:cs typeface="Calibri"/>
              </a:rPr>
              <a:t>How can we explore the progresses of Henry VIII in the </a:t>
            </a:r>
            <a:r>
              <a:rPr lang="en-GB">
                <a:latin typeface="Calibri"/>
                <a:ea typeface="Calibri"/>
                <a:cs typeface="Calibri"/>
              </a:rPr>
              <a:t>twenty-first century?</a:t>
            </a:r>
          </a:p>
          <a:p>
            <a:pPr algn="ctr"/>
            <a:endParaRPr lang="en-GB"/>
          </a:p>
        </p:txBody>
      </p:sp>
      <p:pic>
        <p:nvPicPr>
          <p:cNvPr id="4" name="Picture 3" descr="A painting of a castle&#10;&#10;AI-generated content may be incorrect.">
            <a:extLst>
              <a:ext uri="{FF2B5EF4-FFF2-40B4-BE49-F238E27FC236}">
                <a16:creationId xmlns:a16="http://schemas.microsoft.com/office/drawing/2014/main" id="{004460A4-5C13-449C-8CFA-9612600B3457}"/>
              </a:ext>
            </a:extLst>
          </p:cNvPr>
          <p:cNvPicPr>
            <a:picLocks noChangeAspect="1"/>
          </p:cNvPicPr>
          <p:nvPr/>
        </p:nvPicPr>
        <p:blipFill>
          <a:blip r:embed="rId3" cstate="print">
            <a:alphaModFix amt="77000"/>
            <a:extLst>
              <a:ext uri="{28A0092B-C50C-407E-A947-70E740481C1C}">
                <a14:useLocalDpi xmlns:a14="http://schemas.microsoft.com/office/drawing/2010/main"/>
              </a:ext>
            </a:extLst>
          </a:blip>
          <a:srcRect/>
          <a:stretch/>
        </p:blipFill>
        <p:spPr>
          <a:xfrm>
            <a:off x="-282027" y="6153279"/>
            <a:ext cx="12756053" cy="755521"/>
          </a:xfrm>
          <a:prstGeom prst="rect">
            <a:avLst/>
          </a:prstGeom>
        </p:spPr>
      </p:pic>
      <p:pic>
        <p:nvPicPr>
          <p:cNvPr id="5" name="Picture 4" descr="A black background with white text&#10;&#10;AI-generated content may be incorrect.">
            <a:extLst>
              <a:ext uri="{FF2B5EF4-FFF2-40B4-BE49-F238E27FC236}">
                <a16:creationId xmlns:a16="http://schemas.microsoft.com/office/drawing/2014/main" id="{9026236B-EEBA-D79F-9D98-DCF1D1598641}"/>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4018887" y="6324470"/>
            <a:ext cx="1987996" cy="439822"/>
          </a:xfrm>
          <a:prstGeom prst="rect">
            <a:avLst/>
          </a:prstGeom>
        </p:spPr>
      </p:pic>
      <p:pic>
        <p:nvPicPr>
          <p:cNvPr id="6" name="Graphic 5">
            <a:extLst>
              <a:ext uri="{FF2B5EF4-FFF2-40B4-BE49-F238E27FC236}">
                <a16:creationId xmlns:a16="http://schemas.microsoft.com/office/drawing/2014/main" id="{7878C088-71C2-437D-FD20-0627FF98673A}"/>
              </a:ext>
            </a:extLst>
          </p:cNvPr>
          <p:cNvPicPr>
            <a:picLocks noChangeAspect="1"/>
          </p:cNvPicPr>
          <p:nvPr/>
        </p:nvPicPr>
        <p:blipFill>
          <a:blip>
            <a:extLst>
              <a:ext uri="{96DAC541-7B7A-43D3-8B79-37D633B846F1}">
                <asvg:svgBlip xmlns:asvg="http://schemas.microsoft.com/office/drawing/2016/SVG/main" r:embed="rId5"/>
              </a:ext>
            </a:extLst>
          </a:blip>
          <a:stretch>
            <a:fillRect/>
          </a:stretch>
        </p:blipFill>
        <p:spPr>
          <a:xfrm>
            <a:off x="7197006" y="6283781"/>
            <a:ext cx="1659609" cy="521200"/>
          </a:xfrm>
          <a:prstGeom prst="rect">
            <a:avLst/>
          </a:prstGeom>
        </p:spPr>
      </p:pic>
      <p:pic>
        <p:nvPicPr>
          <p:cNvPr id="7" name="Picture 6" descr="A black and white logo&#10;&#10;AI-generated content may be incorrect.">
            <a:extLst>
              <a:ext uri="{FF2B5EF4-FFF2-40B4-BE49-F238E27FC236}">
                <a16:creationId xmlns:a16="http://schemas.microsoft.com/office/drawing/2014/main" id="{A52AFA76-7789-F7D2-60EE-00682B23993E}"/>
              </a:ext>
            </a:extLst>
          </p:cNvPr>
          <p:cNvPicPr>
            <a:picLocks noChangeAspect="1"/>
          </p:cNvPicPr>
          <p:nvPr/>
        </p:nvPicPr>
        <p:blipFill>
          <a:blip r:embed="rId6" cstate="screen">
            <a:extLst>
              <a:ext uri="{28A0092B-C50C-407E-A947-70E740481C1C}">
                <a14:useLocalDpi xmlns:a14="http://schemas.microsoft.com/office/drawing/2010/main"/>
              </a:ext>
            </a:extLst>
          </a:blip>
          <a:stretch>
            <a:fillRect/>
          </a:stretch>
        </p:blipFill>
        <p:spPr>
          <a:xfrm>
            <a:off x="10046738" y="6318071"/>
            <a:ext cx="1659609" cy="452621"/>
          </a:xfrm>
          <a:prstGeom prst="rect">
            <a:avLst/>
          </a:prstGeom>
        </p:spPr>
      </p:pic>
      <p:pic>
        <p:nvPicPr>
          <p:cNvPr id="8" name="Picture 7" descr="A black and white logo&#10;&#10;AI-generated content may be incorrect.">
            <a:extLst>
              <a:ext uri="{FF2B5EF4-FFF2-40B4-BE49-F238E27FC236}">
                <a16:creationId xmlns:a16="http://schemas.microsoft.com/office/drawing/2014/main" id="{FC445BEA-3621-1663-A61A-93DB36B5330C}"/>
              </a:ext>
            </a:extLst>
          </p:cNvPr>
          <p:cNvPicPr>
            <a:picLocks noChangeAspect="1"/>
          </p:cNvPicPr>
          <p:nvPr/>
        </p:nvPicPr>
        <p:blipFill>
          <a:blip r:embed="rId7" cstate="screen">
            <a:extLst>
              <a:ext uri="{28A0092B-C50C-407E-A947-70E740481C1C}">
                <a14:useLocalDpi xmlns:a14="http://schemas.microsoft.com/office/drawing/2010/main"/>
              </a:ext>
            </a:extLst>
          </a:blip>
          <a:stretch>
            <a:fillRect/>
          </a:stretch>
        </p:blipFill>
        <p:spPr>
          <a:xfrm>
            <a:off x="88592" y="6079663"/>
            <a:ext cx="2740173" cy="755521"/>
          </a:xfrm>
          <a:prstGeom prst="rect">
            <a:avLst/>
          </a:prstGeom>
        </p:spPr>
      </p:pic>
    </p:spTree>
    <p:extLst>
      <p:ext uri="{BB962C8B-B14F-4D97-AF65-F5344CB8AC3E}">
        <p14:creationId xmlns:p14="http://schemas.microsoft.com/office/powerpoint/2010/main" val="2444276880"/>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bg>
      <p:bgPr>
        <a:blipFill dpi="0" rotWithShape="1">
          <a:blip r:embed="rId3" cstate="print">
            <a:lum/>
            <a:extLst>
              <a:ext uri="{28A0092B-C50C-407E-A947-70E740481C1C}">
                <a14:useLocalDpi xmlns:a14="http://schemas.microsoft.com/office/drawing/2010/main"/>
              </a:ext>
            </a:extLst>
          </a:blip>
          <a:srcRect/>
          <a:stretch>
            <a:fillRect/>
          </a:stretch>
        </a:blipFill>
        <a:effectLst/>
      </p:bgPr>
    </p:bg>
    <p:spTree>
      <p:nvGrpSpPr>
        <p:cNvPr id="1" name="">
          <a:extLst>
            <a:ext uri="{FF2B5EF4-FFF2-40B4-BE49-F238E27FC236}">
              <a16:creationId xmlns:a16="http://schemas.microsoft.com/office/drawing/2014/main" id="{BB56C9AE-0CF1-01D6-8242-8406AA0BA6BC}"/>
            </a:ext>
          </a:extLst>
        </p:cNvPr>
        <p:cNvGrpSpPr/>
        <p:nvPr/>
      </p:nvGrpSpPr>
      <p:grpSpPr>
        <a:xfrm>
          <a:off x="0" y="0"/>
          <a:ext cx="0" cy="0"/>
          <a:chOff x="0" y="0"/>
          <a:chExt cx="0" cy="0"/>
        </a:xfrm>
      </p:grpSpPr>
      <p:pic>
        <p:nvPicPr>
          <p:cNvPr id="3" name="Picture 2" descr="A black background with white text&#10;&#10;AI-generated content may be incorrect.">
            <a:extLst>
              <a:ext uri="{FF2B5EF4-FFF2-40B4-BE49-F238E27FC236}">
                <a16:creationId xmlns:a16="http://schemas.microsoft.com/office/drawing/2014/main" id="{5DCE4980-C11E-DAA6-FE06-EF1ADF26D397}"/>
              </a:ext>
            </a:extLst>
          </p:cNvPr>
          <p:cNvPicPr>
            <a:picLocks noChangeAspect="1"/>
          </p:cNvPicPr>
          <p:nvPr/>
        </p:nvPicPr>
        <p:blipFill>
          <a:blip r:embed="rId4">
            <a:extLst>
              <a:ext uri="{28A0092B-C50C-407E-A947-70E740481C1C}">
                <a14:useLocalDpi xmlns:a14="http://schemas.microsoft.com/office/drawing/2010/main"/>
              </a:ext>
            </a:extLst>
          </a:blip>
          <a:stretch>
            <a:fillRect/>
          </a:stretch>
        </p:blipFill>
        <p:spPr>
          <a:xfrm>
            <a:off x="4802107" y="5624241"/>
            <a:ext cx="2870200" cy="635000"/>
          </a:xfrm>
          <a:prstGeom prst="rect">
            <a:avLst/>
          </a:prstGeom>
        </p:spPr>
      </p:pic>
      <p:pic>
        <p:nvPicPr>
          <p:cNvPr id="7" name="Graphic 6">
            <a:extLst>
              <a:ext uri="{FF2B5EF4-FFF2-40B4-BE49-F238E27FC236}">
                <a16:creationId xmlns:a16="http://schemas.microsoft.com/office/drawing/2014/main" id="{8EC4FE77-461B-D343-7429-CFBECDF16728}"/>
              </a:ext>
            </a:extLst>
          </p:cNvPr>
          <p:cNvPicPr>
            <a:picLocks noChangeAspect="1"/>
          </p:cNvPicPr>
          <p:nvPr/>
        </p:nvPicPr>
        <p:blipFill>
          <a:blip>
            <a:extLst>
              <a:ext uri="{96DAC541-7B7A-43D3-8B79-37D633B846F1}">
                <asvg:svgBlip xmlns:asvg="http://schemas.microsoft.com/office/drawing/2016/SVG/main" r:embed="rId5"/>
              </a:ext>
            </a:extLst>
          </a:blip>
          <a:stretch>
            <a:fillRect/>
          </a:stretch>
        </p:blipFill>
        <p:spPr>
          <a:xfrm>
            <a:off x="9245600" y="5504396"/>
            <a:ext cx="2396086" cy="752490"/>
          </a:xfrm>
          <a:prstGeom prst="rect">
            <a:avLst/>
          </a:prstGeom>
        </p:spPr>
      </p:pic>
      <p:pic>
        <p:nvPicPr>
          <p:cNvPr id="9" name="Picture 8" descr="A black and white logo&#10;&#10;AI-generated content may be incorrect.">
            <a:extLst>
              <a:ext uri="{FF2B5EF4-FFF2-40B4-BE49-F238E27FC236}">
                <a16:creationId xmlns:a16="http://schemas.microsoft.com/office/drawing/2014/main" id="{BD1C7B6D-0627-3E1D-8C32-5329752D6E73}"/>
              </a:ext>
            </a:extLst>
          </p:cNvPr>
          <p:cNvPicPr>
            <a:picLocks noChangeAspect="1"/>
          </p:cNvPicPr>
          <p:nvPr/>
        </p:nvPicPr>
        <p:blipFill>
          <a:blip r:embed="rId6" cstate="screen">
            <a:extLst>
              <a:ext uri="{28A0092B-C50C-407E-A947-70E740481C1C}">
                <a14:useLocalDpi xmlns:a14="http://schemas.microsoft.com/office/drawing/2010/main"/>
              </a:ext>
            </a:extLst>
          </a:blip>
          <a:stretch>
            <a:fillRect/>
          </a:stretch>
        </p:blipFill>
        <p:spPr>
          <a:xfrm>
            <a:off x="832728" y="5553902"/>
            <a:ext cx="2396086" cy="653478"/>
          </a:xfrm>
          <a:prstGeom prst="rect">
            <a:avLst/>
          </a:prstGeom>
        </p:spPr>
      </p:pic>
      <p:sp>
        <p:nvSpPr>
          <p:cNvPr id="10" name="Rectangle 9">
            <a:extLst>
              <a:ext uri="{FF2B5EF4-FFF2-40B4-BE49-F238E27FC236}">
                <a16:creationId xmlns:a16="http://schemas.microsoft.com/office/drawing/2014/main" id="{A34B2A83-7C86-1753-92EE-69A07DEBBB09}"/>
              </a:ext>
            </a:extLst>
          </p:cNvPr>
          <p:cNvSpPr/>
          <p:nvPr/>
        </p:nvSpPr>
        <p:spPr>
          <a:xfrm>
            <a:off x="0" y="712616"/>
            <a:ext cx="12192000" cy="1564640"/>
          </a:xfrm>
          <a:prstGeom prst="rect">
            <a:avLst/>
          </a:prstGeom>
          <a:solidFill>
            <a:schemeClr val="bg1">
              <a:lumMod val="95000"/>
            </a:schemeClr>
          </a:solidFill>
          <a:ln w="28575">
            <a:solidFill>
              <a:srgbClr val="8E2B2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12" name="Graphic 11">
            <a:extLst>
              <a:ext uri="{FF2B5EF4-FFF2-40B4-BE49-F238E27FC236}">
                <a16:creationId xmlns:a16="http://schemas.microsoft.com/office/drawing/2014/main" id="{1A999BAA-0F0D-0426-905E-504E126F1E9E}"/>
              </a:ext>
            </a:extLst>
          </p:cNvPr>
          <p:cNvPicPr>
            <a:picLocks noChangeAspect="1"/>
          </p:cNvPicPr>
          <p:nvPr/>
        </p:nvPicPr>
        <p:blipFill>
          <a:blip>
            <a:extLst>
              <a:ext uri="{96DAC541-7B7A-43D3-8B79-37D633B846F1}">
                <asvg:svgBlip xmlns:asvg="http://schemas.microsoft.com/office/drawing/2016/SVG/main" r:embed="rId7"/>
              </a:ext>
            </a:extLst>
          </a:blip>
          <a:stretch>
            <a:fillRect/>
          </a:stretch>
        </p:blipFill>
        <p:spPr>
          <a:xfrm>
            <a:off x="3253603" y="624876"/>
            <a:ext cx="5684793" cy="1652380"/>
          </a:xfrm>
          <a:prstGeom prst="rect">
            <a:avLst/>
          </a:prstGeom>
        </p:spPr>
      </p:pic>
      <p:sp>
        <p:nvSpPr>
          <p:cNvPr id="13" name="Title 1">
            <a:extLst>
              <a:ext uri="{FF2B5EF4-FFF2-40B4-BE49-F238E27FC236}">
                <a16:creationId xmlns:a16="http://schemas.microsoft.com/office/drawing/2014/main" id="{653458F1-18FF-DAC3-C3B6-31FAE737669A}"/>
              </a:ext>
            </a:extLst>
          </p:cNvPr>
          <p:cNvSpPr txBox="1">
            <a:spLocks/>
          </p:cNvSpPr>
          <p:nvPr/>
        </p:nvSpPr>
        <p:spPr>
          <a:xfrm>
            <a:off x="748390" y="2622773"/>
            <a:ext cx="10672838" cy="904198"/>
          </a:xfrm>
          <a:prstGeom prst="rect">
            <a:avLst/>
          </a:prstGeom>
        </p:spPr>
        <p:txBody>
          <a:bodyPr lIns="91440" tIns="45720" rIns="91440" bIns="45720" anchor="t"/>
          <a:lstStyle>
            <a:lvl1pPr algn="l" defTabSz="914400" rtl="0" eaLnBrk="1" latinLnBrk="0" hangingPunct="1">
              <a:lnSpc>
                <a:spcPct val="90000"/>
              </a:lnSpc>
              <a:spcBef>
                <a:spcPct val="0"/>
              </a:spcBef>
              <a:buNone/>
              <a:defRPr sz="4400" kern="1200">
                <a:solidFill>
                  <a:srgbClr val="004070"/>
                </a:solidFill>
                <a:latin typeface="DM Serif Display" pitchFamily="2" charset="0"/>
                <a:ea typeface="+mj-ea"/>
                <a:cs typeface="+mj-cs"/>
              </a:defRPr>
            </a:lvl1pPr>
          </a:lstStyle>
          <a:p>
            <a:pPr algn="ctr"/>
            <a:r>
              <a:rPr lang="en-US" b="1">
                <a:solidFill>
                  <a:schemeClr val="bg1"/>
                </a:solidFill>
                <a:latin typeface="Calibri"/>
                <a:ea typeface="Calibri"/>
                <a:cs typeface="Calibri"/>
              </a:rPr>
              <a:t>Thank you</a:t>
            </a:r>
            <a:endParaRPr lang="en-GB" sz="3200" b="1">
              <a:solidFill>
                <a:schemeClr val="bg1"/>
              </a:solidFill>
              <a:latin typeface="Calibri"/>
              <a:ea typeface="Calibri"/>
              <a:cs typeface="Calibri"/>
            </a:endParaRPr>
          </a:p>
        </p:txBody>
      </p:sp>
      <p:sp>
        <p:nvSpPr>
          <p:cNvPr id="2" name="Title 1">
            <a:extLst>
              <a:ext uri="{FF2B5EF4-FFF2-40B4-BE49-F238E27FC236}">
                <a16:creationId xmlns:a16="http://schemas.microsoft.com/office/drawing/2014/main" id="{E38E0A15-588D-AFA7-6FE6-8BFA606F190D}"/>
              </a:ext>
            </a:extLst>
          </p:cNvPr>
          <p:cNvSpPr txBox="1">
            <a:spLocks/>
          </p:cNvSpPr>
          <p:nvPr/>
        </p:nvSpPr>
        <p:spPr>
          <a:xfrm>
            <a:off x="833057" y="3636701"/>
            <a:ext cx="10430933" cy="2305040"/>
          </a:xfrm>
          <a:prstGeom prst="rect">
            <a:avLst/>
          </a:prstGeom>
        </p:spPr>
        <p:txBody>
          <a:bodyPr lIns="91440" tIns="45720" rIns="91440" bIns="45720" anchor="t"/>
          <a:lstStyle>
            <a:lvl1pPr algn="l" defTabSz="914400" rtl="0" eaLnBrk="1" latinLnBrk="0" hangingPunct="1">
              <a:lnSpc>
                <a:spcPct val="90000"/>
              </a:lnSpc>
              <a:spcBef>
                <a:spcPct val="0"/>
              </a:spcBef>
              <a:buNone/>
              <a:defRPr sz="4400" kern="1200">
                <a:solidFill>
                  <a:srgbClr val="004070"/>
                </a:solidFill>
                <a:latin typeface="DM Serif Display" pitchFamily="2" charset="0"/>
                <a:ea typeface="+mj-ea"/>
                <a:cs typeface="+mj-cs"/>
              </a:defRPr>
            </a:lvl1pPr>
          </a:lstStyle>
          <a:p>
            <a:pPr algn="ctr"/>
            <a:r>
              <a:rPr lang="en-US" sz="3200" b="1">
                <a:solidFill>
                  <a:schemeClr val="bg1"/>
                </a:solidFill>
                <a:latin typeface="Calibri"/>
                <a:ea typeface="Calibri"/>
                <a:cs typeface="Calibri"/>
              </a:rPr>
              <a:t>Dr H. Carrel</a:t>
            </a:r>
          </a:p>
          <a:p>
            <a:pPr algn="ctr"/>
            <a:r>
              <a:rPr lang="en-US" sz="3200" b="1" dirty="0">
                <a:solidFill>
                  <a:schemeClr val="bg1"/>
                </a:solidFill>
                <a:latin typeface="Calibri"/>
                <a:ea typeface="Calibri"/>
                <a:cs typeface="Calibri"/>
              </a:rPr>
              <a:t>Helen.carrel@googlemail.com</a:t>
            </a:r>
            <a:endParaRPr lang="en-GB" sz="3200" dirty="0">
              <a:solidFill>
                <a:schemeClr val="bg1"/>
              </a:solidFill>
              <a:latin typeface="Calibri"/>
              <a:ea typeface="Calibri"/>
            </a:endParaRPr>
          </a:p>
        </p:txBody>
      </p:sp>
    </p:spTree>
    <p:extLst>
      <p:ext uri="{BB962C8B-B14F-4D97-AF65-F5344CB8AC3E}">
        <p14:creationId xmlns:p14="http://schemas.microsoft.com/office/powerpoint/2010/main" val="583406606"/>
      </p:ext>
    </p:extLst>
  </p:cSld>
  <p:clrMapOvr>
    <a:masterClrMapping/>
  </p:clrMapOvr>
</p:sld>
</file>

<file path=ppt/theme/theme1.xml><?xml version="1.0" encoding="utf-8"?>
<a:theme xmlns:a="http://schemas.openxmlformats.org/drawingml/2006/main" name="2_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Tormead_Senior_template" id="{914DDBD0-14D3-4245-9515-874973B4CF95}" vid="{BCFD49BF-BC5C-7644-8AF8-1954BBBBD9E2}"/>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ct:contentTypeSchema xmlns:ct="http://schemas.microsoft.com/office/2006/metadata/contentType" xmlns:ma="http://schemas.microsoft.com/office/2006/metadata/properties/metaAttributes" ct:_="" ma:_="" ma:contentTypeName="Document" ma:contentTypeID="0x010100B455086D52F6E441A5D25CF885D759FD" ma:contentTypeVersion="7" ma:contentTypeDescription="Create a new document." ma:contentTypeScope="" ma:versionID="8e7ce2db266f322b91f9f2874434c258">
  <xsd:schema xmlns:xsd="http://www.w3.org/2001/XMLSchema" xmlns:xs="http://www.w3.org/2001/XMLSchema" xmlns:p="http://schemas.microsoft.com/office/2006/metadata/properties" xmlns:ns2="27993971-89fa-4df1-85b8-1177ce3ac0a5" targetNamespace="http://schemas.microsoft.com/office/2006/metadata/properties" ma:root="true" ma:fieldsID="68054b8027b5389ed347a1754991ff68" ns2:_="">
    <xsd:import namespace="27993971-89fa-4df1-85b8-1177ce3ac0a5"/>
    <xsd:element name="properties">
      <xsd:complexType>
        <xsd:sequence>
          <xsd:element name="documentManagement">
            <xsd:complexType>
              <xsd:all>
                <xsd:element ref="ns2:MediaServiceMetadata" minOccurs="0"/>
                <xsd:element ref="ns2:MediaServiceFastMetadata" minOccurs="0"/>
                <xsd:element ref="ns2:MediaServiceSearchProperties" minOccurs="0"/>
                <xsd:element ref="ns2:MediaServiceDateTaken" minOccurs="0"/>
                <xsd:element ref="ns2:MediaServiceGenerationTime" minOccurs="0"/>
                <xsd:element ref="ns2:MediaServiceEventHashCode" minOccurs="0"/>
                <xsd:element ref="ns2:MediaLengthInSecond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27993971-89fa-4df1-85b8-1177ce3ac0a5"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SearchProperties" ma:index="10" nillable="true" ma:displayName="MediaServiceSearchProperties" ma:hidden="true" ma:internalName="MediaServiceSearchProperties" ma:readOnly="true">
      <xsd:simpleType>
        <xsd:restriction base="dms:Note"/>
      </xsd:simpleType>
    </xsd:element>
    <xsd:element name="MediaServiceDateTaken" ma:index="11" nillable="true" ma:displayName="MediaServiceDateTaken" ma:hidden="true" ma:indexed="true" ma:internalName="MediaServiceDateTaken" ma:readOnly="true">
      <xsd:simpleType>
        <xsd:restriction base="dms:Text"/>
      </xsd:simpleType>
    </xsd:element>
    <xsd:element name="MediaServiceGenerationTime" ma:index="12" nillable="true" ma:displayName="MediaServiceGenerationTime" ma:hidden="true" ma:internalName="MediaServiceGenerationTime" ma:readOnly="true">
      <xsd:simpleType>
        <xsd:restriction base="dms:Text"/>
      </xsd:simpleType>
    </xsd:element>
    <xsd:element name="MediaServiceEventHashCode" ma:index="13" nillable="true" ma:displayName="MediaServiceEventHashCode" ma:hidden="true" ma:internalName="MediaServiceEventHashCode" ma:readOnly="true">
      <xsd:simpleType>
        <xsd:restriction base="dms:Text"/>
      </xsd:simpleType>
    </xsd:element>
    <xsd:element name="MediaLengthInSeconds" ma:index="14" nillable="true" ma:displayName="MediaLengthInSeconds" ma:hidden="true" ma:internalName="MediaLengthInSeconds" ma:readOnly="true">
      <xsd:simpleType>
        <xsd:restriction base="dms:Unknow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p:properties xmlns:p="http://schemas.microsoft.com/office/2006/metadata/properties" xmlns:xsi="http://www.w3.org/2001/XMLSchema-instance" xmlns:pc="http://schemas.microsoft.com/office/infopath/2007/PartnerControls">
  <documentManagement/>
</p:properties>
</file>

<file path=customXml/itemProps1.xml><?xml version="1.0" encoding="utf-8"?>
<ds:datastoreItem xmlns:ds="http://schemas.openxmlformats.org/officeDocument/2006/customXml" ds:itemID="{6ADCED47-1302-4F1E-89E1-56D232294E34}">
  <ds:schemaRefs>
    <ds:schemaRef ds:uri="http://schemas.microsoft.com/sharepoint/v3/contenttype/forms"/>
  </ds:schemaRefs>
</ds:datastoreItem>
</file>

<file path=customXml/itemProps2.xml><?xml version="1.0" encoding="utf-8"?>
<ds:datastoreItem xmlns:ds="http://schemas.openxmlformats.org/officeDocument/2006/customXml" ds:itemID="{144690D1-6579-4CEF-A10B-EB824E531F20}">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27993971-89fa-4df1-85b8-1177ce3ac0a5"/>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3.xml><?xml version="1.0" encoding="utf-8"?>
<ds:datastoreItem xmlns:ds="http://schemas.openxmlformats.org/officeDocument/2006/customXml" ds:itemID="{DB0A6DD9-5BB9-48B2-8F32-E212AB2B2A75}">
  <ds:schemaRefs>
    <ds:schemaRef ds:uri="http://purl.org/dc/dcmitype/"/>
    <ds:schemaRef ds:uri="http://purl.org/dc/terms/"/>
    <ds:schemaRef ds:uri="http://www.w3.org/XML/1998/namespace"/>
    <ds:schemaRef ds:uri="27993971-89fa-4df1-85b8-1177ce3ac0a5"/>
    <ds:schemaRef ds:uri="http://purl.org/dc/elements/1.1/"/>
    <ds:schemaRef ds:uri="http://schemas.openxmlformats.org/package/2006/metadata/core-properties"/>
    <ds:schemaRef ds:uri="http://schemas.microsoft.com/office/2006/documentManagement/types"/>
    <ds:schemaRef ds:uri="http://schemas.microsoft.com/office/infopath/2007/PartnerControls"/>
    <ds:schemaRef ds:uri="http://schemas.microsoft.com/office/2006/metadata/properties"/>
  </ds:schemaRefs>
</ds:datastoreItem>
</file>

<file path=docProps/app.xml><?xml version="1.0" encoding="utf-8"?>
<Properties xmlns="http://schemas.openxmlformats.org/officeDocument/2006/extended-properties" xmlns:vt="http://schemas.openxmlformats.org/officeDocument/2006/docPropsVTypes">
  <Template>office theme</Template>
  <TotalTime>1121</TotalTime>
  <Words>4669</Words>
  <Application>Microsoft Office PowerPoint</Application>
  <PresentationFormat>Widescreen</PresentationFormat>
  <Paragraphs>270</Paragraphs>
  <Slides>36</Slides>
  <Notes>35</Notes>
  <HiddenSlides>1</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36</vt:i4>
      </vt:variant>
    </vt:vector>
  </HeadingPairs>
  <TitlesOfParts>
    <vt:vector size="43" baseType="lpstr">
      <vt:lpstr>Aptos</vt:lpstr>
      <vt:lpstr>Arial</vt:lpstr>
      <vt:lpstr>Calibri</vt:lpstr>
      <vt:lpstr>DM Serif Display</vt:lpstr>
      <vt:lpstr>Segoe UI</vt:lpstr>
      <vt:lpstr>Source Sans Pro</vt:lpstr>
      <vt:lpstr>2_Office Theme</vt:lpstr>
      <vt:lpstr>PowerPoint Presentation</vt:lpstr>
      <vt:lpstr>PowerPoint Presentation</vt:lpstr>
      <vt:lpstr>PowerPoint Presentation</vt:lpstr>
      <vt:lpstr>PowerPoint Presentation</vt:lpstr>
      <vt:lpstr>GROUP ACTIVITY 1</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GROUP ACTIVITY 2</vt:lpstr>
      <vt:lpstr>PowerPoint Presentation</vt:lpstr>
      <vt:lpstr>PowerPoint Presentation</vt:lpstr>
      <vt:lpstr>PowerPoint Presentation</vt:lpstr>
      <vt:lpstr>PowerPoint Presentation</vt:lpstr>
      <vt:lpstr>PowerPoint Presentation</vt:lpstr>
      <vt:lpstr>GROUP ACTIVITY 3</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GROUP ACTIVITY 4</vt:lpstr>
      <vt:lpstr>PowerPoint Presentation</vt:lpstr>
      <vt:lpstr>PowerPoint Presentation</vt:lpstr>
      <vt:lpstr>PowerPoint Presentation</vt:lpstr>
      <vt:lpstr>PowerPoint Presentation</vt:lpstr>
      <vt:lpstr>PowerPoint Presentation</vt:lpstr>
      <vt:lpstr>PowerPoint Presentation</vt:lpstr>
      <vt:lpstr>Plenary discussion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
  <cp:lastModifiedBy>Maheema Chanrai</cp:lastModifiedBy>
  <cp:revision>1028</cp:revision>
  <dcterms:created xsi:type="dcterms:W3CDTF">2025-03-19T15:31:28Z</dcterms:created>
  <dcterms:modified xsi:type="dcterms:W3CDTF">2026-04-24T08:34:50Z</dcterms:modified>
  <cp:contentStatus>Final</cp:contentStatus>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0x010100B455086D52F6E441A5D25CF885D759FD</vt:lpwstr>
  </property>
  <property fmtid="{D5CDD505-2E9C-101B-9397-08002B2CF9AE}" pid="3" name="MediaServiceImageTags">
    <vt:lpwstr/>
  </property>
  <property fmtid="{D5CDD505-2E9C-101B-9397-08002B2CF9AE}" pid="4" name="_MarkAsFinal">
    <vt:bool>true</vt:bool>
  </property>
</Properties>
</file>