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d0ef0f6f25eef9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F32"/>
    <a:srgbClr val="008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41F47-76C6-4389-98C9-BB0D2671417E}" v="2537" dt="2020-05-25T18:57:49.079"/>
    <p1510:client id="{819B349C-AFA2-4D93-919F-677D37980207}" v="4" dt="2020-05-25T19:00:14.551"/>
    <p1510:client id="{A6A0E49C-6B2F-4D4E-AF6F-E4F04FD06F2F}" v="90" dt="2020-05-25T19:10:06.208"/>
    <p1510:client id="{B567E885-1063-48BC-930C-C92E00EE69BE}" v="2" dt="2020-05-25T19:04:39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/>
    <p:restoredTop sz="93076" autoAdjust="0"/>
  </p:normalViewPr>
  <p:slideViewPr>
    <p:cSldViewPr snapToGrid="0" snapToObjects="1">
      <p:cViewPr varScale="1">
        <p:scale>
          <a:sx n="117" d="100"/>
          <a:sy n="117" d="100"/>
        </p:scale>
        <p:origin x="9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CD6AE-0980-1545-A707-1D7C08C627CC}" type="datetimeFigureOut">
              <a:rPr lang="en-US" smtClean="0"/>
              <a:t>6/16/20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93A2A-0A60-9E4C-B30E-C3D88B0E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6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Korean map accessed at: https://commons.wikimedia.org/wiki/File:Map_of_korea_en.png</a:t>
            </a:r>
          </a:p>
          <a:p>
            <a:r>
              <a:rPr lang="en-US" dirty="0"/>
              <a:t>Map of Asia accessed at: https://commons.wikimedia.org/wiki/File:Map_of_Asia_(it).svg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93A2A-0A60-9E4C-B30E-C3D88B0E38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8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78965" y="6356350"/>
            <a:ext cx="462832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DB7F08-A76A-C04F-AC2D-B8A2379501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20000" y="16200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427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55CFA-19C1-4766-B625-9C7B34FF4224}"/>
              </a:ext>
            </a:extLst>
          </p:cNvPr>
          <p:cNvSpPr txBox="1"/>
          <p:nvPr userDrawn="1"/>
        </p:nvSpPr>
        <p:spPr>
          <a:xfrm>
            <a:off x="140434" y="6394536"/>
            <a:ext cx="7148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Rounded MT" charset="0"/>
                <a:ea typeface="Arial Rounded MT" charset="0"/>
                <a:cs typeface="Arial Rounded MT" charset="0"/>
              </a:rPr>
              <a:t>Exploring and Teaching the Korean War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Arial Rounded MT" charset="0"/>
                <a:ea typeface="Arial Rounded MT" charset="0"/>
                <a:cs typeface="Arial Rounded MT" charset="0"/>
              </a:rPr>
              <a:t>| Lesson 7.3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5294E6-D97D-4975-BA83-6E167677D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53" y="6155943"/>
            <a:ext cx="1244600" cy="413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64E386-5C5D-4D8D-9744-182699CB0F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53" y="5794901"/>
            <a:ext cx="1205442" cy="8509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729881"/>
            <a:ext cx="12192000" cy="1334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567" y="5828033"/>
            <a:ext cx="814552" cy="81455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C54490D-E178-A342-AA97-2224F88F9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8965" y="6356350"/>
            <a:ext cx="462832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DB7F08-A76A-C04F-AC2D-B8A237950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1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BAA775-B3CD-40AC-AF10-1ABD5E5D36B3}"/>
              </a:ext>
            </a:extLst>
          </p:cNvPr>
          <p:cNvSpPr txBox="1"/>
          <p:nvPr/>
        </p:nvSpPr>
        <p:spPr>
          <a:xfrm>
            <a:off x="713117" y="921600"/>
            <a:ext cx="1708030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</a:rPr>
              <a:t>On these two maps, mark where each event or factor on Slides 5 and 6 took place or occurred. 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DC6EC-C4A6-4B97-BA02-D1591DE84417}"/>
              </a:ext>
            </a:extLst>
          </p:cNvPr>
          <p:cNvSpPr txBox="1"/>
          <p:nvPr/>
        </p:nvSpPr>
        <p:spPr>
          <a:xfrm>
            <a:off x="720000" y="36000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Resource sheet 7.3B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606344-0566-1D4D-8039-D4F943FC3C29}"/>
              </a:ext>
            </a:extLst>
          </p:cNvPr>
          <p:cNvGrpSpPr/>
          <p:nvPr/>
        </p:nvGrpSpPr>
        <p:grpSpPr>
          <a:xfrm>
            <a:off x="3203350" y="354135"/>
            <a:ext cx="8682152" cy="5362834"/>
            <a:chOff x="2889903" y="151812"/>
            <a:chExt cx="8966886" cy="553871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26860A-461E-4140-8D66-6FB9BA654C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4798" b="3425"/>
            <a:stretch/>
          </p:blipFill>
          <p:spPr>
            <a:xfrm>
              <a:off x="6318079" y="151812"/>
              <a:ext cx="5538710" cy="55387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701EE0-1B6F-B849-8902-D10787AA4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3" b="13911"/>
            <a:stretch/>
          </p:blipFill>
          <p:spPr>
            <a:xfrm>
              <a:off x="2889903" y="171280"/>
              <a:ext cx="3428176" cy="5519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775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81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Rounded MT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958</cp:revision>
  <dcterms:created xsi:type="dcterms:W3CDTF">2020-03-11T22:57:07Z</dcterms:created>
  <dcterms:modified xsi:type="dcterms:W3CDTF">2020-06-16T11:10:18Z</dcterms:modified>
</cp:coreProperties>
</file>