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0E85-BE73-46D8-9689-8DC813E26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D2A24-8DF8-462A-AF40-AB30C9B08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3E211-5CFE-448A-B48C-294062CF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32D-95B7-4054-8BC7-3139D26DE9FD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57D3B-032D-489F-864F-79A4F5A8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95E60-6A19-4425-B576-8393266D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7F6-8F92-4AA3-ACD7-DA0ADA285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5FD8-0547-4ABF-9249-21F6422E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450CF-1A74-413C-A3E0-CAD6E1083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560CD-3D58-489B-A7AF-89BFF0BC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32D-95B7-4054-8BC7-3139D26DE9FD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75A4-3E1D-4E55-A4CB-56DD9927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C338-5C34-4BAF-8B03-2AB20AB5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7F6-8F92-4AA3-ACD7-DA0ADA285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D0F68-874C-43E9-8BCA-9FB2E33F1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61715-0D4E-4887-BE83-270E6DDAD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EA0A8-D99F-41BA-8067-C212BC00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32D-95B7-4054-8BC7-3139D26DE9FD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FC7E6-988F-4AF3-B74C-FAAE33B3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3BEED-1B66-4110-80F1-BF9EAF9D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7F6-8F92-4AA3-ACD7-DA0ADA285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40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7741F-F875-45E3-9292-95FC639F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E4ED-6ECB-4B6E-9C69-C8481CF4B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7207-EEA1-4128-A99F-96EBA2ED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32D-95B7-4054-8BC7-3139D26DE9FD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DC12E-0D70-429B-8810-17CFDDBF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3171E-9BE2-4491-B567-DA21D9AF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7F6-8F92-4AA3-ACD7-DA0ADA285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09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B6B7-CDD3-4A85-9DA6-AA100A32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6FFBF-91EC-4448-A5D7-1951508BE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7004B-C50D-4D0B-9931-9C73EA83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32D-95B7-4054-8BC7-3139D26DE9FD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77F0E-AF9C-40CD-90D9-62CA33C2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36ADF-A9EB-4DD3-AE52-7DCF823C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7F6-8F92-4AA3-ACD7-DA0ADA285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0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AE27-A29B-48D0-9C63-E2E730FC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79AA-3699-46BE-BA84-D7DA2EB34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DDB54-9D98-4C45-BABF-6872210DB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56AEE-7E4F-403E-9969-7EC595E66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32D-95B7-4054-8BC7-3139D26DE9FD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71772-AC8C-4438-9E13-0F32DC07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20F92-CAB2-4FDA-9C00-A525A5A1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7F6-8F92-4AA3-ACD7-DA0ADA285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09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B9C8-580D-4FE1-9F63-71850A01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18AE8-822C-4904-B56C-FF5239008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8775F-4434-437A-BCFA-30E8C68BB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5991-C6C1-440C-8FC5-503648B50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072E5-4C7A-43A0-A3F0-A7300AEFE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0163B-194A-4F57-AAE3-180F7634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32D-95B7-4054-8BC7-3139D26DE9FD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56767D-A9CE-418E-8562-6F9B077D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D3E8D-6943-44A9-A744-EB45FC52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7F6-8F92-4AA3-ACD7-DA0ADA285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0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5FAE-B760-442C-B98E-280CE4BE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D69B9-12DA-4421-87FD-190CADC7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32D-95B7-4054-8BC7-3139D26DE9FD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B50C8-886D-4F44-8B13-276E6423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3F438-C300-4414-900B-67EA62CE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7F6-8F92-4AA3-ACD7-DA0ADA285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B9191D-A565-497B-BF09-A1614E7D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32D-95B7-4054-8BC7-3139D26DE9FD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C474B-4889-4BAF-BF4E-5DFA4294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8A8E0-544F-4E1C-A2DC-3D4664DB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7F6-8F92-4AA3-ACD7-DA0ADA285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95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931E-6BCF-4CC9-BE2B-C23EA55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9BDE0-9333-413D-BB32-054C7CE0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435B0-4BC9-4AD2-AFF1-C5EC177D3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0C1E5-8574-4040-9A31-40D9029B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32D-95B7-4054-8BC7-3139D26DE9FD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AEBEF-CD6E-4506-AC92-08C6CC630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B1235-FFE5-4F6D-988F-6C186781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7F6-8F92-4AA3-ACD7-DA0ADA285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1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262F-61FA-43C2-AFA7-D0E444E9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F34412-7710-45E0-9CB1-3FDC2C139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92701-6F5E-4503-B50F-3338AAE95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24A2F-E065-466A-9C0F-9059E492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632D-95B7-4054-8BC7-3139D26DE9FD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1C15F-B334-45CC-9C93-C09E2F39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62258-E185-42B5-85FB-73B49B89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7F6-8F92-4AA3-ACD7-DA0ADA285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9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90F53-EA1E-41CE-A301-F56716FF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AED3F-7E31-4877-92BE-E6A6784A0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A8EE8-E34D-49CB-ADFF-84F2436C6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632D-95B7-4054-8BC7-3139D26DE9FD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2A13-3663-4317-BC5D-F8C0DC756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D86EF-BD69-4D04-AE3A-E2885A59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E47F6-8F92-4AA3-ACD7-DA0ADA285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4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MVy8_98I-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yMVy8_98I-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FA98D-3F82-491F-B0F3-E28C30159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51000"/>
            <a:ext cx="6096000" cy="2387600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What events transformed Hitler from a “nobody” to a “somebody”?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AEC48-5520-4C75-B068-E2E23272A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62450"/>
            <a:ext cx="6000750" cy="1655762"/>
          </a:xfrm>
        </p:spPr>
        <p:txBody>
          <a:bodyPr>
            <a:noAutofit/>
          </a:bodyPr>
          <a:lstStyle/>
          <a:p>
            <a:r>
              <a:rPr lang="en-GB" sz="4000" b="1" dirty="0"/>
              <a:t>Starter: In the back of your books, list anything you already know about Adolf Hitler.</a:t>
            </a:r>
          </a:p>
        </p:txBody>
      </p:sp>
      <p:pic>
        <p:nvPicPr>
          <p:cNvPr id="2050" name="Picture 2" descr="Image result for hitler 1920s">
            <a:extLst>
              <a:ext uri="{FF2B5EF4-FFF2-40B4-BE49-F238E27FC236}">
                <a16:creationId xmlns:a16="http://schemas.microsoft.com/office/drawing/2014/main" id="{42DEF753-3F38-4FF3-A6C7-91EEAF47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0773"/>
            <a:ext cx="5843086" cy="43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89EF-4E68-4817-A13B-206F1DDC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What event was most important in transforming Hitler from a “nobody” to a “somebody”?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6C419-9ADB-45A2-837F-460DB74B3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400" dirty="0"/>
              <a:t>In a paragraph, </a:t>
            </a:r>
            <a:r>
              <a:rPr lang="en-GB" sz="3400" b="1" dirty="0"/>
              <a:t>decide which event you think was most important </a:t>
            </a:r>
            <a:r>
              <a:rPr lang="en-GB" sz="3400" dirty="0"/>
              <a:t>in turning </a:t>
            </a:r>
            <a:r>
              <a:rPr lang="en-GB" sz="3400" b="1" dirty="0"/>
              <a:t>Hitler from a “nobody” to a “somebody</a:t>
            </a:r>
            <a:r>
              <a:rPr lang="en-GB" sz="3400" dirty="0"/>
              <a:t>”, was it...</a:t>
            </a:r>
          </a:p>
          <a:p>
            <a:r>
              <a:rPr lang="en-GB" sz="3400" b="1" dirty="0"/>
              <a:t>“a lost war”?</a:t>
            </a:r>
          </a:p>
          <a:p>
            <a:r>
              <a:rPr lang="en-GB" sz="3400" b="1" dirty="0"/>
              <a:t>“revolution”?</a:t>
            </a:r>
          </a:p>
          <a:p>
            <a:r>
              <a:rPr lang="en-GB" sz="3400" b="1" dirty="0"/>
              <a:t>“national humiliation”?</a:t>
            </a:r>
          </a:p>
          <a:p>
            <a:r>
              <a:rPr lang="en-GB" sz="3400" b="1" dirty="0"/>
              <a:t>“The most important event in transforming Hitler from a “nobody” to a “somebody” was...</a:t>
            </a:r>
          </a:p>
        </p:txBody>
      </p:sp>
    </p:spTree>
    <p:extLst>
      <p:ext uri="{BB962C8B-B14F-4D97-AF65-F5344CB8AC3E}">
        <p14:creationId xmlns:p14="http://schemas.microsoft.com/office/powerpoint/2010/main" val="30374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CAF3-1538-4E9F-960A-07D5E2AB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31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4600" b="1" dirty="0">
                <a:latin typeface="+mn-lt"/>
              </a:rPr>
              <a:t>Meet our resident historians for Nazi Germany:</a:t>
            </a:r>
          </a:p>
        </p:txBody>
      </p:sp>
      <p:pic>
        <p:nvPicPr>
          <p:cNvPr id="1026" name="Picture 2" descr="Image result for richard evans">
            <a:extLst>
              <a:ext uri="{FF2B5EF4-FFF2-40B4-BE49-F238E27FC236}">
                <a16:creationId xmlns:a16="http://schemas.microsoft.com/office/drawing/2014/main" id="{35A9C6E8-D94C-4896-AA2A-B1612C626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6" y="1529876"/>
            <a:ext cx="3460482" cy="257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an kershaw">
            <a:extLst>
              <a:ext uri="{FF2B5EF4-FFF2-40B4-BE49-F238E27FC236}">
                <a16:creationId xmlns:a16="http://schemas.microsoft.com/office/drawing/2014/main" id="{D612FA0D-2CA9-4234-9CAA-659785F2B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r="12421"/>
          <a:stretch/>
        </p:blipFill>
        <p:spPr bwMode="auto">
          <a:xfrm>
            <a:off x="4197639" y="1529875"/>
            <a:ext cx="3460482" cy="25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illiam L. Shirer (Part Two) | BillMoyers.com">
            <a:extLst>
              <a:ext uri="{FF2B5EF4-FFF2-40B4-BE49-F238E27FC236}">
                <a16:creationId xmlns:a16="http://schemas.microsoft.com/office/drawing/2014/main" id="{0E086B6B-D3DB-4FD0-9BDC-9C5D462D2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r="11806"/>
          <a:stretch/>
        </p:blipFill>
        <p:spPr bwMode="auto">
          <a:xfrm>
            <a:off x="7658120" y="1529873"/>
            <a:ext cx="3731239" cy="257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6A934A-D82A-496B-BED5-E744BACD999B}"/>
              </a:ext>
            </a:extLst>
          </p:cNvPr>
          <p:cNvSpPr txBox="1"/>
          <p:nvPr/>
        </p:nvSpPr>
        <p:spPr>
          <a:xfrm>
            <a:off x="737155" y="4104641"/>
            <a:ext cx="3460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Richard Evans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C99FA-59F0-4357-A646-E7A9CA9D534E}"/>
              </a:ext>
            </a:extLst>
          </p:cNvPr>
          <p:cNvSpPr txBox="1"/>
          <p:nvPr/>
        </p:nvSpPr>
        <p:spPr>
          <a:xfrm>
            <a:off x="4197637" y="4104638"/>
            <a:ext cx="3460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Ian Kershaw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50B32-8D17-49CE-851A-5C753642BE8B}"/>
              </a:ext>
            </a:extLst>
          </p:cNvPr>
          <p:cNvSpPr txBox="1"/>
          <p:nvPr/>
        </p:nvSpPr>
        <p:spPr>
          <a:xfrm>
            <a:off x="7588555" y="4104635"/>
            <a:ext cx="3800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William L. Shirer</a:t>
            </a:r>
          </a:p>
        </p:txBody>
      </p:sp>
    </p:spTree>
    <p:extLst>
      <p:ext uri="{BB962C8B-B14F-4D97-AF65-F5344CB8AC3E}">
        <p14:creationId xmlns:p14="http://schemas.microsoft.com/office/powerpoint/2010/main" val="60358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14590-7F7E-4600-B019-F81EC488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839075" cy="685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i="1" dirty="0"/>
          </a:p>
          <a:p>
            <a:pPr marL="0" indent="0" algn="ctr">
              <a:buNone/>
            </a:pPr>
            <a:r>
              <a:rPr lang="en-US" sz="4400" b="1" i="1" dirty="0"/>
              <a:t>“Without the changed conditions, the product of a lost war, revolution, and a pervasive sense of national humiliation, Hitler would have remained a nobody.”</a:t>
            </a:r>
          </a:p>
          <a:p>
            <a:pPr marL="0" indent="0" algn="ctr">
              <a:buNone/>
            </a:pPr>
            <a:br>
              <a:rPr lang="en-US" sz="4000" b="1" dirty="0"/>
            </a:br>
            <a:r>
              <a:rPr lang="en-US" sz="3400" b="1" dirty="0"/>
              <a:t>― Ian Kershaw, Hitler</a:t>
            </a:r>
            <a:endParaRPr lang="en-GB" sz="3400" b="1" dirty="0"/>
          </a:p>
        </p:txBody>
      </p:sp>
      <p:pic>
        <p:nvPicPr>
          <p:cNvPr id="3074" name="Picture 2" descr="Image result for ian kershaw hitler biography">
            <a:extLst>
              <a:ext uri="{FF2B5EF4-FFF2-40B4-BE49-F238E27FC236}">
                <a16:creationId xmlns:a16="http://schemas.microsoft.com/office/drawing/2014/main" id="{EC199AEB-E3AD-421F-B85C-91B3EA4B7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6" r="18332"/>
          <a:stretch/>
        </p:blipFill>
        <p:spPr bwMode="auto">
          <a:xfrm>
            <a:off x="7839075" y="0"/>
            <a:ext cx="4352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9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0210-DD22-4E2A-B266-894C3032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What is Ian Kershaw referring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4DEA2-92ED-4C55-B7D6-3709C8155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800" b="1" dirty="0"/>
              <a:t>“a lost war”?</a:t>
            </a:r>
          </a:p>
          <a:p>
            <a:pPr marL="0" indent="0">
              <a:buNone/>
            </a:pPr>
            <a:endParaRPr lang="en-GB" sz="3800" b="1" dirty="0"/>
          </a:p>
          <a:p>
            <a:r>
              <a:rPr lang="en-GB" sz="3800" b="1" dirty="0"/>
              <a:t>“revolution”?</a:t>
            </a:r>
          </a:p>
          <a:p>
            <a:pPr marL="0" indent="0">
              <a:buNone/>
            </a:pPr>
            <a:endParaRPr lang="en-GB" sz="3800" b="1" dirty="0"/>
          </a:p>
          <a:p>
            <a:r>
              <a:rPr lang="en-GB" sz="3800" b="1" dirty="0"/>
              <a:t>“national humiliation”?</a:t>
            </a:r>
          </a:p>
          <a:p>
            <a:endParaRPr lang="en-GB" sz="3800" b="1" dirty="0"/>
          </a:p>
          <a:p>
            <a:r>
              <a:rPr lang="en-GB" sz="3800" b="1" dirty="0"/>
              <a:t>Using our learning today (and some from our previous lessons), we will work out what Kershaw means by these events.</a:t>
            </a:r>
          </a:p>
          <a:p>
            <a:endParaRPr lang="en-GB" sz="3800" b="1" dirty="0"/>
          </a:p>
        </p:txBody>
      </p:sp>
    </p:spTree>
    <p:extLst>
      <p:ext uri="{BB962C8B-B14F-4D97-AF65-F5344CB8AC3E}">
        <p14:creationId xmlns:p14="http://schemas.microsoft.com/office/powerpoint/2010/main" val="39282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BA58-0186-4266-8C9A-39294F39A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Hitler: 1888 to 1914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494B8-8608-49C9-BD36-B450742D4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400" b="1" dirty="0"/>
              <a:t>Create a mind map in your books, with “Hitler before WWI” at the centre.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sz="3400" b="1" dirty="0"/>
              <a:t>As we watch the video, write down:</a:t>
            </a:r>
          </a:p>
          <a:p>
            <a:r>
              <a:rPr lang="en-GB" sz="3400" b="1" dirty="0"/>
              <a:t>1. Anything you think might help shape the type of person Hitler becomes. </a:t>
            </a:r>
          </a:p>
          <a:p>
            <a:r>
              <a:rPr lang="en-GB" sz="3400" b="1" dirty="0"/>
              <a:t>2. Anything interesting you didn’t know before.</a:t>
            </a:r>
          </a:p>
          <a:p>
            <a:r>
              <a:rPr lang="en-GB" sz="1400" dirty="0">
                <a:hlinkClick r:id="rId2"/>
              </a:rPr>
              <a:t>https://www.youtube.com/watch?v=yMVy8_98I-o</a:t>
            </a:r>
            <a:r>
              <a:rPr lang="en-GB" sz="1400" dirty="0"/>
              <a:t> (-9:06)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51497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7402-A28D-4CF3-A5F6-E8876E07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+mn-lt"/>
              </a:rPr>
              <a:t>What did we find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0B0A3-D140-4703-87C5-463D20E5C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563"/>
            <a:ext cx="5838825" cy="4351338"/>
          </a:xfrm>
        </p:spPr>
        <p:txBody>
          <a:bodyPr>
            <a:noAutofit/>
          </a:bodyPr>
          <a:lstStyle/>
          <a:p>
            <a:r>
              <a:rPr lang="en-GB" sz="4000" b="1" dirty="0"/>
              <a:t>Hitler had an abusive father.</a:t>
            </a:r>
          </a:p>
          <a:p>
            <a:r>
              <a:rPr lang="en-GB" sz="4000" b="1" dirty="0"/>
              <a:t>He moved to Vienna then Munich at a young age, and was for a brief period of time, homeless.</a:t>
            </a:r>
          </a:p>
          <a:p>
            <a:r>
              <a:rPr lang="en-GB" sz="4000" b="1" dirty="0"/>
              <a:t>He was an artist (a failed one).</a:t>
            </a:r>
          </a:p>
          <a:p>
            <a:endParaRPr lang="en-GB" sz="4000" b="1" dirty="0"/>
          </a:p>
        </p:txBody>
      </p:sp>
      <p:pic>
        <p:nvPicPr>
          <p:cNvPr id="4098" name="Picture 2" descr="Image result for hitler as a child">
            <a:extLst>
              <a:ext uri="{FF2B5EF4-FFF2-40B4-BE49-F238E27FC236}">
                <a16:creationId xmlns:a16="http://schemas.microsoft.com/office/drawing/2014/main" id="{4DF85EF1-B1CD-4FDD-A883-240A3E72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0"/>
            <a:ext cx="4306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3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6413-2D24-4370-A3FE-31B014BD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Hitler, the soldier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AE31-0D25-4287-B710-412837FC3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143625" cy="4351338"/>
          </a:xfrm>
        </p:spPr>
        <p:txBody>
          <a:bodyPr>
            <a:normAutofit/>
          </a:bodyPr>
          <a:lstStyle/>
          <a:p>
            <a:r>
              <a:rPr lang="en-GB" sz="3400" b="1" dirty="0"/>
              <a:t>Create a mind map in your books, with “Hitler, the soldier” at the centre. </a:t>
            </a:r>
            <a:endParaRPr lang="en-GB" sz="3400" dirty="0"/>
          </a:p>
          <a:p>
            <a:r>
              <a:rPr lang="en-GB" sz="3400" b="1" dirty="0"/>
              <a:t>How did Hitler’s time as a soldier in WWI, and then his experience of the surrender, affect his view of himself and the world?</a:t>
            </a:r>
          </a:p>
          <a:p>
            <a:r>
              <a:rPr lang="en-GB" sz="1400" dirty="0">
                <a:hlinkClick r:id="rId2"/>
              </a:rPr>
              <a:t>https://www.youtube.com/watch?v=yMVy8_98I-o</a:t>
            </a:r>
            <a:r>
              <a:rPr lang="en-GB" sz="1400" dirty="0"/>
              <a:t> (until 20:12).</a:t>
            </a:r>
          </a:p>
          <a:p>
            <a:endParaRPr lang="en-GB" sz="3400" dirty="0"/>
          </a:p>
        </p:txBody>
      </p:sp>
      <p:pic>
        <p:nvPicPr>
          <p:cNvPr id="5122" name="Picture 2" descr="Image result for hitler soldier">
            <a:extLst>
              <a:ext uri="{FF2B5EF4-FFF2-40B4-BE49-F238E27FC236}">
                <a16:creationId xmlns:a16="http://schemas.microsoft.com/office/drawing/2014/main" id="{70C242EC-E915-484B-B229-876AB7161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723900"/>
            <a:ext cx="34671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1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7947-9FDE-4315-AFCD-72DC10B2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What do historians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3AF2-A2F4-48C8-9DF6-633921D92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72750" cy="4351338"/>
          </a:xfrm>
        </p:spPr>
        <p:txBody>
          <a:bodyPr>
            <a:normAutofit/>
          </a:bodyPr>
          <a:lstStyle/>
          <a:p>
            <a:r>
              <a:rPr lang="en-GB" sz="3600" b="1"/>
              <a:t>William Shirer, </a:t>
            </a:r>
            <a:r>
              <a:rPr lang="en-GB" sz="3600" b="1" dirty="0"/>
              <a:t>in </a:t>
            </a:r>
            <a:r>
              <a:rPr lang="en-GB" sz="3600" b="1" i="1" dirty="0"/>
              <a:t>The Rise and Fall of the Third Reich</a:t>
            </a:r>
            <a:r>
              <a:rPr lang="en-GB" sz="3600" b="1" dirty="0"/>
              <a:t>, wrote this about Hitler’s transformation during WWI.</a:t>
            </a:r>
          </a:p>
          <a:p>
            <a:pPr marL="0" indent="0">
              <a:buNone/>
            </a:pPr>
            <a:endParaRPr lang="en-GB" sz="3600" b="1" dirty="0"/>
          </a:p>
          <a:p>
            <a:r>
              <a:rPr lang="en-GB" sz="3600" b="1" dirty="0"/>
              <a:t>Read it with the person next to you, and note down any questions you have, and we’ll see your classmates can answer them. </a:t>
            </a:r>
          </a:p>
        </p:txBody>
      </p:sp>
    </p:spTree>
    <p:extLst>
      <p:ext uri="{BB962C8B-B14F-4D97-AF65-F5344CB8AC3E}">
        <p14:creationId xmlns:p14="http://schemas.microsoft.com/office/powerpoint/2010/main" val="382904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D6E7D1-02BD-4074-BCB4-98267F8F0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5" b="19167"/>
          <a:stretch/>
        </p:blipFill>
        <p:spPr>
          <a:xfrm>
            <a:off x="5632138" y="0"/>
            <a:ext cx="6559862" cy="6844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9554BA-7D51-4513-89D1-D95052248901}"/>
              </a:ext>
            </a:extLst>
          </p:cNvPr>
          <p:cNvSpPr txBox="1"/>
          <p:nvPr/>
        </p:nvSpPr>
        <p:spPr>
          <a:xfrm>
            <a:off x="1" y="133350"/>
            <a:ext cx="5632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William L. Shirer, </a:t>
            </a:r>
            <a:r>
              <a:rPr lang="en-GB" sz="2600" b="1" i="1" dirty="0"/>
              <a:t>The Rise and Fall of the Third Reich</a:t>
            </a:r>
            <a:endParaRPr lang="en-GB" sz="2600" b="1" dirty="0"/>
          </a:p>
        </p:txBody>
      </p:sp>
      <p:pic>
        <p:nvPicPr>
          <p:cNvPr id="1026" name="Picture 2" descr="Rise And Fall Of The Third Reich: Amazon.co.uk: William L Shirer ...">
            <a:extLst>
              <a:ext uri="{FF2B5EF4-FFF2-40B4-BE49-F238E27FC236}">
                <a16:creationId xmlns:a16="http://schemas.microsoft.com/office/drawing/2014/main" id="{28E67DD0-C544-4461-9998-31AEB4F4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36" y="1159252"/>
            <a:ext cx="3640867" cy="56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2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445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What events transformed Hitler from a “nobody” to a “somebody”?</vt:lpstr>
      <vt:lpstr>Meet our resident historians for Nazi Germany:</vt:lpstr>
      <vt:lpstr>PowerPoint Presentation</vt:lpstr>
      <vt:lpstr>What is Ian Kershaw referring to?</vt:lpstr>
      <vt:lpstr>Hitler: 1888 to 1914</vt:lpstr>
      <vt:lpstr>What did we find out?</vt:lpstr>
      <vt:lpstr>Hitler, the soldier</vt:lpstr>
      <vt:lpstr>What do historians think?</vt:lpstr>
      <vt:lpstr>PowerPoint Presentation</vt:lpstr>
      <vt:lpstr>What event was most important in transforming Hitler from a “nobody” to a “somebody”?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transformed Hitler from a “nobody” to a</dc:title>
  <dc:creator>Lawrence Pople</dc:creator>
  <cp:lastModifiedBy>Lawrence Pople</cp:lastModifiedBy>
  <cp:revision>17</cp:revision>
  <dcterms:created xsi:type="dcterms:W3CDTF">2020-03-15T17:43:08Z</dcterms:created>
  <dcterms:modified xsi:type="dcterms:W3CDTF">2020-03-30T13:49:03Z</dcterms:modified>
</cp:coreProperties>
</file>