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3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B2A6-A29F-B348-B1AB-5E83246F6A33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D62C-6226-F64E-A9DE-E2489ED2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B2A6-A29F-B348-B1AB-5E83246F6A33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D62C-6226-F64E-A9DE-E2489ED2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B2A6-A29F-B348-B1AB-5E83246F6A33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D62C-6226-F64E-A9DE-E2489ED2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B2A6-A29F-B348-B1AB-5E83246F6A33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D62C-6226-F64E-A9DE-E2489ED2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B2A6-A29F-B348-B1AB-5E83246F6A33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D62C-6226-F64E-A9DE-E2489ED2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B2A6-A29F-B348-B1AB-5E83246F6A33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D62C-6226-F64E-A9DE-E2489ED2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B2A6-A29F-B348-B1AB-5E83246F6A33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D62C-6226-F64E-A9DE-E2489ED2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B2A6-A29F-B348-B1AB-5E83246F6A33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D62C-6226-F64E-A9DE-E2489ED2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B2A6-A29F-B348-B1AB-5E83246F6A33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D62C-6226-F64E-A9DE-E2489ED2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B2A6-A29F-B348-B1AB-5E83246F6A33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D62C-6226-F64E-A9DE-E2489ED2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B2A6-A29F-B348-B1AB-5E83246F6A33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D62C-6226-F64E-A9DE-E2489ED2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B2A6-A29F-B348-B1AB-5E83246F6A33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ED62C-6226-F64E-A9DE-E2489ED2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m9Cw15k5p2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BxAvRgRVR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Document1!OLE_LINK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_Document2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William Shakespeare want his audience to feel about the Battle of Agincourt?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Session 3 PowerPoint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the clip of Act</a:t>
            </a:r>
            <a:r>
              <a:rPr lang="en-US" dirty="0" smtClean="0"/>
              <a:t> III </a:t>
            </a:r>
            <a:r>
              <a:rPr lang="en-US" dirty="0"/>
              <a:t>Scene</a:t>
            </a:r>
            <a:r>
              <a:rPr lang="en-US" dirty="0" smtClean="0"/>
              <a:t> IV</a:t>
            </a:r>
            <a:endParaRPr lang="en-GB" dirty="0" smtClean="0"/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://www.youtube.com/watch?v=m9Cw15k5p2Y</a:t>
            </a:r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432" y="2857500"/>
            <a:ext cx="2341368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https://www.youtube.com/watch?v=BxAvRgRVRlE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Musical greetings</a:t>
            </a:r>
          </a:p>
          <a:p>
            <a:r>
              <a:rPr lang="en-US" i="1" dirty="0" smtClean="0"/>
              <a:t>Bonjour</a:t>
            </a:r>
            <a:r>
              <a:rPr lang="en-US" i="1" dirty="0"/>
              <a:t>! </a:t>
            </a:r>
            <a:r>
              <a:rPr lang="en-US" i="1" dirty="0" err="1"/>
              <a:t>Salut</a:t>
            </a:r>
            <a:r>
              <a:rPr lang="en-US" i="1" dirty="0"/>
              <a:t>! Bonsoir! </a:t>
            </a:r>
            <a:r>
              <a:rPr lang="en-US" i="1" dirty="0" smtClean="0"/>
              <a:t>Bonne </a:t>
            </a:r>
            <a:r>
              <a:rPr lang="en-US" i="1" dirty="0" err="1"/>
              <a:t>nuit</a:t>
            </a:r>
            <a:r>
              <a:rPr lang="en-US" i="1" dirty="0"/>
              <a:t>!</a:t>
            </a:r>
            <a:r>
              <a:rPr lang="en-US" i="1" dirty="0" smtClean="0"/>
              <a:t> </a:t>
            </a:r>
            <a:r>
              <a:rPr lang="en-US" i="1" dirty="0" err="1" smtClean="0"/>
              <a:t>Ça</a:t>
            </a:r>
            <a:r>
              <a:rPr lang="en-US" i="1" dirty="0" smtClean="0"/>
              <a:t> </a:t>
            </a:r>
            <a:r>
              <a:rPr lang="en-US" i="1" dirty="0" err="1" smtClean="0"/>
              <a:t>va</a:t>
            </a:r>
            <a:r>
              <a:rPr lang="en-US" i="1" dirty="0" smtClean="0"/>
              <a:t>? </a:t>
            </a:r>
          </a:p>
          <a:p>
            <a:endParaRPr lang="en-GB" dirty="0" smtClean="0"/>
          </a:p>
          <a:p>
            <a:r>
              <a:rPr lang="en-US" dirty="0" smtClean="0"/>
              <a:t> How dost thou, sweet lord? </a:t>
            </a:r>
          </a:p>
          <a:p>
            <a:endParaRPr lang="en-GB" dirty="0" smtClean="0"/>
          </a:p>
          <a:p>
            <a:r>
              <a:rPr lang="en-US" dirty="0"/>
              <a:t>The good time of day to you, sir</a:t>
            </a:r>
            <a:endParaRPr lang="en-GB" dirty="0"/>
          </a:p>
          <a:p>
            <a:pPr>
              <a:buNone/>
            </a:pPr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You are well met, Signor</a:t>
            </a:r>
            <a:endParaRPr lang="en-GB" dirty="0"/>
          </a:p>
          <a:p>
            <a:pPr>
              <a:buNone/>
            </a:pPr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Good morrow, sweet lord!</a:t>
            </a:r>
            <a:endParaRPr lang="en-GB" dirty="0"/>
          </a:p>
          <a:p>
            <a:pPr>
              <a:buNone/>
            </a:pPr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Good-</a:t>
            </a:r>
            <a:r>
              <a:rPr lang="en-US" dirty="0" err="1"/>
              <a:t>e’en</a:t>
            </a:r>
            <a:r>
              <a:rPr lang="en-US" dirty="0"/>
              <a:t>, good fellow</a:t>
            </a:r>
            <a:r>
              <a:rPr lang="en-GB" dirty="0" smtClean="0"/>
              <a:t> </a:t>
            </a: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                                                                     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hand sh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950" y="3251526"/>
            <a:ext cx="3832850" cy="2874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/>
              <a:t>William Shakespeare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né</a:t>
            </a:r>
            <a:r>
              <a:rPr lang="en-US" i="1" dirty="0"/>
              <a:t> en 1564. Il a </a:t>
            </a:r>
            <a:r>
              <a:rPr lang="en-US" i="1" dirty="0" err="1"/>
              <a:t>écrit</a:t>
            </a:r>
            <a:r>
              <a:rPr lang="en-US" i="1" dirty="0"/>
              <a:t> 38 </a:t>
            </a:r>
            <a:r>
              <a:rPr lang="en-US" i="1" dirty="0" err="1"/>
              <a:t>pièces</a:t>
            </a:r>
            <a:r>
              <a:rPr lang="en-US" i="1" dirty="0"/>
              <a:t> de </a:t>
            </a:r>
            <a:r>
              <a:rPr lang="en-US" i="1" dirty="0" err="1"/>
              <a:t>théâtre</a:t>
            </a:r>
            <a:r>
              <a:rPr lang="en-US" i="1" dirty="0"/>
              <a:t> </a:t>
            </a:r>
            <a:r>
              <a:rPr lang="en-US" i="1" dirty="0" err="1"/>
              <a:t>avant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mort en 1616.</a:t>
            </a:r>
            <a:endParaRPr lang="en-GB" i="1" dirty="0"/>
          </a:p>
          <a:p>
            <a:pPr>
              <a:buNone/>
            </a:pPr>
            <a:r>
              <a:rPr lang="en-US" i="1" dirty="0"/>
              <a:t>La pièce de </a:t>
            </a:r>
            <a:r>
              <a:rPr lang="en-US" i="1" dirty="0" err="1"/>
              <a:t>théâtre</a:t>
            </a:r>
            <a:r>
              <a:rPr lang="en-US" i="1" dirty="0"/>
              <a:t>  'Henri V' a </a:t>
            </a:r>
            <a:r>
              <a:rPr lang="en-US" i="1" dirty="0" err="1"/>
              <a:t>été</a:t>
            </a:r>
            <a:r>
              <a:rPr lang="en-US" i="1" dirty="0"/>
              <a:t> </a:t>
            </a:r>
            <a:r>
              <a:rPr lang="en-US" i="1" dirty="0" err="1"/>
              <a:t>tournée</a:t>
            </a:r>
            <a:r>
              <a:rPr lang="en-US" i="1" dirty="0"/>
              <a:t> pour la première </a:t>
            </a:r>
            <a:r>
              <a:rPr lang="en-US" i="1" dirty="0" err="1"/>
              <a:t>fois</a:t>
            </a:r>
            <a:r>
              <a:rPr lang="en-US" i="1" dirty="0"/>
              <a:t> en 1599 et </a:t>
            </a:r>
            <a:r>
              <a:rPr lang="en-US" i="1" dirty="0" err="1"/>
              <a:t>imprimée</a:t>
            </a:r>
            <a:r>
              <a:rPr lang="en-US" i="1" dirty="0"/>
              <a:t> en 1600.</a:t>
            </a:r>
            <a:endParaRPr lang="en-GB" i="1" dirty="0"/>
          </a:p>
          <a:p>
            <a:pPr>
              <a:buNone/>
            </a:pPr>
            <a:r>
              <a:rPr lang="en-US" dirty="0"/>
              <a:t> </a:t>
            </a:r>
            <a:endParaRPr lang="en-GB" dirty="0"/>
          </a:p>
          <a:p>
            <a:pPr>
              <a:buNone/>
            </a:pPr>
            <a:r>
              <a:rPr lang="en-US" dirty="0"/>
              <a:t>William Shakespeare was born in 1564.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He wrote 38 plays before his death in</a:t>
            </a:r>
            <a:r>
              <a:rPr lang="en-US" dirty="0" smtClean="0"/>
              <a:t> 1616</a:t>
            </a:r>
          </a:p>
          <a:p>
            <a:pPr>
              <a:buNone/>
            </a:pPr>
            <a:r>
              <a:rPr lang="en-US" dirty="0" smtClean="0"/>
              <a:t>The play 'Henry V' was staged for the first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time in 1599 and printed in 1600.</a:t>
            </a:r>
            <a:endParaRPr lang="en-GB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6500" y="904875"/>
            <a:ext cx="734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William Shakespeare     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0" y="3551238"/>
            <a:ext cx="1625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Personnages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3692" i="1" dirty="0" smtClean="0">
                <a:latin typeface="Arial"/>
                <a:cs typeface="Arial"/>
              </a:rPr>
              <a:t>Le </a:t>
            </a:r>
            <a:r>
              <a:rPr lang="en-US" sz="3692" i="1" dirty="0" err="1">
                <a:latin typeface="Arial"/>
                <a:cs typeface="Arial"/>
              </a:rPr>
              <a:t>roi</a:t>
            </a:r>
            <a:r>
              <a:rPr lang="en-US" sz="3692" i="1" dirty="0">
                <a:latin typeface="Arial"/>
                <a:cs typeface="Arial"/>
              </a:rPr>
              <a:t> Henri V.	Le </a:t>
            </a:r>
            <a:r>
              <a:rPr lang="en-US" sz="3692" i="1" dirty="0" err="1">
                <a:latin typeface="Arial"/>
                <a:cs typeface="Arial"/>
              </a:rPr>
              <a:t>duc</a:t>
            </a:r>
            <a:r>
              <a:rPr lang="en-US" sz="3692" i="1" dirty="0">
                <a:latin typeface="Arial"/>
                <a:cs typeface="Arial"/>
              </a:rPr>
              <a:t> de </a:t>
            </a:r>
            <a:r>
              <a:rPr lang="en-US" sz="3692" i="1" dirty="0" smtClean="0">
                <a:latin typeface="Arial"/>
                <a:cs typeface="Arial"/>
              </a:rPr>
              <a:t>Gloucester</a:t>
            </a:r>
            <a:r>
              <a:rPr lang="en-US" sz="3692" i="1" dirty="0">
                <a:latin typeface="Arial"/>
                <a:cs typeface="Arial"/>
              </a:rPr>
              <a:t>, frère du </a:t>
            </a:r>
            <a:r>
              <a:rPr lang="en-US" sz="3692" i="1" dirty="0" err="1">
                <a:latin typeface="Arial"/>
                <a:cs typeface="Arial"/>
              </a:rPr>
              <a:t>roi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Le </a:t>
            </a:r>
            <a:r>
              <a:rPr lang="en-US" sz="3692" i="1" dirty="0" err="1">
                <a:latin typeface="Arial"/>
                <a:cs typeface="Arial"/>
              </a:rPr>
              <a:t>duc</a:t>
            </a:r>
            <a:r>
              <a:rPr lang="en-US" sz="3692" i="1" dirty="0">
                <a:latin typeface="Arial"/>
                <a:cs typeface="Arial"/>
              </a:rPr>
              <a:t> de Bedford, frère du </a:t>
            </a:r>
            <a:r>
              <a:rPr lang="en-US" sz="3692" i="1" dirty="0" err="1">
                <a:latin typeface="Arial"/>
                <a:cs typeface="Arial"/>
              </a:rPr>
              <a:t>roi</a:t>
            </a:r>
            <a:r>
              <a:rPr lang="en-US" sz="3692" i="1" dirty="0">
                <a:latin typeface="Arial"/>
                <a:cs typeface="Arial"/>
              </a:rPr>
              <a:t>.	Le </a:t>
            </a:r>
            <a:r>
              <a:rPr lang="en-US" sz="3692" i="1" dirty="0" err="1">
                <a:latin typeface="Arial"/>
                <a:cs typeface="Arial"/>
              </a:rPr>
              <a:t>duc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d’Exeter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oncle</a:t>
            </a:r>
            <a:r>
              <a:rPr lang="en-US" sz="3692" i="1" dirty="0">
                <a:latin typeface="Arial"/>
                <a:cs typeface="Arial"/>
              </a:rPr>
              <a:t> du </a:t>
            </a:r>
            <a:r>
              <a:rPr lang="en-US" sz="3692" i="1" dirty="0" err="1">
                <a:latin typeface="Arial"/>
                <a:cs typeface="Arial"/>
              </a:rPr>
              <a:t>roi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Le </a:t>
            </a:r>
            <a:r>
              <a:rPr lang="en-US" sz="3692" i="1" dirty="0" err="1">
                <a:latin typeface="Arial"/>
                <a:cs typeface="Arial"/>
              </a:rPr>
              <a:t>duc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 smtClean="0">
                <a:latin typeface="Arial"/>
                <a:cs typeface="Arial"/>
              </a:rPr>
              <a:t>deYork</a:t>
            </a:r>
            <a:r>
              <a:rPr lang="en-US" sz="3692" i="1" dirty="0">
                <a:latin typeface="Arial"/>
                <a:cs typeface="Arial"/>
              </a:rPr>
              <a:t>, cousin du </a:t>
            </a:r>
            <a:r>
              <a:rPr lang="en-US" sz="3692" i="1" dirty="0" err="1">
                <a:latin typeface="Arial"/>
                <a:cs typeface="Arial"/>
              </a:rPr>
              <a:t>roi</a:t>
            </a:r>
            <a:r>
              <a:rPr lang="en-US" sz="3692" i="1" dirty="0">
                <a:latin typeface="Arial"/>
                <a:cs typeface="Arial"/>
              </a:rPr>
              <a:t>.	Le </a:t>
            </a:r>
            <a:r>
              <a:rPr lang="en-US" sz="3692" i="1" dirty="0" err="1">
                <a:latin typeface="Arial"/>
                <a:cs typeface="Arial"/>
              </a:rPr>
              <a:t>comte</a:t>
            </a:r>
            <a:r>
              <a:rPr lang="en-US" sz="3692" i="1" dirty="0">
                <a:latin typeface="Arial"/>
                <a:cs typeface="Arial"/>
              </a:rPr>
              <a:t> de Salisbury.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Le </a:t>
            </a:r>
            <a:r>
              <a:rPr lang="en-US" sz="3692" i="1" dirty="0" err="1">
                <a:latin typeface="Arial"/>
                <a:cs typeface="Arial"/>
              </a:rPr>
              <a:t>comte</a:t>
            </a:r>
            <a:r>
              <a:rPr lang="en-US" sz="3692" i="1" dirty="0">
                <a:latin typeface="Arial"/>
                <a:cs typeface="Arial"/>
              </a:rPr>
              <a:t> de Westmoreland.	Le </a:t>
            </a:r>
            <a:r>
              <a:rPr lang="en-US" sz="3692" i="1" dirty="0" err="1">
                <a:latin typeface="Arial"/>
                <a:cs typeface="Arial"/>
              </a:rPr>
              <a:t>comte</a:t>
            </a:r>
            <a:r>
              <a:rPr lang="en-US" sz="3692" i="1" dirty="0">
                <a:latin typeface="Arial"/>
                <a:cs typeface="Arial"/>
              </a:rPr>
              <a:t> de Warwick.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 err="1">
                <a:latin typeface="Arial"/>
                <a:cs typeface="Arial"/>
              </a:rPr>
              <a:t>L’archevêque</a:t>
            </a:r>
            <a:r>
              <a:rPr lang="en-US" sz="3692" i="1" dirty="0">
                <a:latin typeface="Arial"/>
                <a:cs typeface="Arial"/>
              </a:rPr>
              <a:t> de </a:t>
            </a:r>
            <a:r>
              <a:rPr lang="en-US" sz="3692" i="1" dirty="0" err="1">
                <a:latin typeface="Arial"/>
                <a:cs typeface="Arial"/>
              </a:rPr>
              <a:t>Cantorbéry</a:t>
            </a:r>
            <a:r>
              <a:rPr lang="en-US" sz="3692" i="1" dirty="0">
                <a:latin typeface="Arial"/>
                <a:cs typeface="Arial"/>
              </a:rPr>
              <a:t>.	</a:t>
            </a:r>
            <a:r>
              <a:rPr lang="en-US" sz="3692" i="1" dirty="0" err="1">
                <a:latin typeface="Arial"/>
                <a:cs typeface="Arial"/>
              </a:rPr>
              <a:t>L’évêque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d’Ély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Le </a:t>
            </a:r>
            <a:r>
              <a:rPr lang="en-US" sz="3692" i="1" dirty="0" err="1">
                <a:latin typeface="Arial"/>
                <a:cs typeface="Arial"/>
              </a:rPr>
              <a:t>comte</a:t>
            </a:r>
            <a:r>
              <a:rPr lang="en-US" sz="3692" i="1" dirty="0">
                <a:latin typeface="Arial"/>
                <a:cs typeface="Arial"/>
              </a:rPr>
              <a:t> de Cambridge, </a:t>
            </a:r>
            <a:r>
              <a:rPr lang="en-US" sz="3692" i="1" dirty="0" err="1">
                <a:latin typeface="Arial"/>
                <a:cs typeface="Arial"/>
              </a:rPr>
              <a:t>conjuré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contre</a:t>
            </a:r>
            <a:r>
              <a:rPr lang="en-US" sz="3692" i="1" dirty="0">
                <a:latin typeface="Arial"/>
                <a:cs typeface="Arial"/>
              </a:rPr>
              <a:t> le </a:t>
            </a:r>
            <a:r>
              <a:rPr lang="en-US" sz="3692" i="1" dirty="0" err="1">
                <a:latin typeface="Arial"/>
                <a:cs typeface="Arial"/>
              </a:rPr>
              <a:t>roi</a:t>
            </a:r>
            <a:r>
              <a:rPr lang="en-US" sz="3692" i="1" dirty="0">
                <a:latin typeface="Arial"/>
                <a:cs typeface="Arial"/>
              </a:rPr>
              <a:t>.	Lord </a:t>
            </a:r>
            <a:r>
              <a:rPr lang="en-US" sz="3692" i="1" dirty="0" err="1">
                <a:latin typeface="Arial"/>
                <a:cs typeface="Arial"/>
              </a:rPr>
              <a:t>Scroop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conjuré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contre</a:t>
            </a:r>
            <a:r>
              <a:rPr lang="en-US" sz="3692" i="1" dirty="0">
                <a:latin typeface="Arial"/>
                <a:cs typeface="Arial"/>
              </a:rPr>
              <a:t> le </a:t>
            </a:r>
            <a:r>
              <a:rPr lang="en-US" sz="3692" i="1" dirty="0" err="1">
                <a:latin typeface="Arial"/>
                <a:cs typeface="Arial"/>
              </a:rPr>
              <a:t>roi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Sir Thomas Grey, </a:t>
            </a:r>
            <a:r>
              <a:rPr lang="en-US" sz="3692" i="1" dirty="0" err="1">
                <a:latin typeface="Arial"/>
                <a:cs typeface="Arial"/>
              </a:rPr>
              <a:t>conjuré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contre</a:t>
            </a:r>
            <a:r>
              <a:rPr lang="en-US" sz="3692" i="1" dirty="0">
                <a:latin typeface="Arial"/>
                <a:cs typeface="Arial"/>
              </a:rPr>
              <a:t> le </a:t>
            </a:r>
            <a:r>
              <a:rPr lang="en-US" sz="3692" i="1" dirty="0" err="1">
                <a:latin typeface="Arial"/>
                <a:cs typeface="Arial"/>
              </a:rPr>
              <a:t>roi</a:t>
            </a:r>
            <a:r>
              <a:rPr lang="en-US" sz="3692" i="1" dirty="0">
                <a:latin typeface="Arial"/>
                <a:cs typeface="Arial"/>
              </a:rPr>
              <a:t>.	</a:t>
            </a:r>
            <a:r>
              <a:rPr lang="en-US" sz="3692" i="1" dirty="0" err="1">
                <a:latin typeface="Arial"/>
                <a:cs typeface="Arial"/>
              </a:rPr>
              <a:t>Fluellen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officier</a:t>
            </a:r>
            <a:r>
              <a:rPr lang="en-US" sz="3692" i="1" dirty="0">
                <a:latin typeface="Arial"/>
                <a:cs typeface="Arial"/>
              </a:rPr>
              <a:t> de </a:t>
            </a:r>
            <a:r>
              <a:rPr lang="en-US" sz="3692" i="1" dirty="0" err="1">
                <a:latin typeface="Arial"/>
                <a:cs typeface="Arial"/>
              </a:rPr>
              <a:t>l’armée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anglaise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Gower, </a:t>
            </a:r>
            <a:r>
              <a:rPr lang="en-US" sz="3692" i="1" dirty="0" err="1">
                <a:latin typeface="Arial"/>
                <a:cs typeface="Arial"/>
              </a:rPr>
              <a:t>officier</a:t>
            </a:r>
            <a:r>
              <a:rPr lang="en-US" sz="3692" i="1" dirty="0">
                <a:latin typeface="Arial"/>
                <a:cs typeface="Arial"/>
              </a:rPr>
              <a:t> de </a:t>
            </a:r>
            <a:r>
              <a:rPr lang="en-US" sz="3692" i="1" dirty="0" err="1">
                <a:latin typeface="Arial"/>
                <a:cs typeface="Arial"/>
              </a:rPr>
              <a:t>l’armée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anglaise</a:t>
            </a:r>
            <a:r>
              <a:rPr lang="en-US" sz="3692" i="1" dirty="0">
                <a:latin typeface="Arial"/>
                <a:cs typeface="Arial"/>
              </a:rPr>
              <a:t>.	</a:t>
            </a:r>
            <a:r>
              <a:rPr lang="en-US" sz="3692" i="1" dirty="0" err="1">
                <a:latin typeface="Arial"/>
                <a:cs typeface="Arial"/>
              </a:rPr>
              <a:t>Macmorris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officier</a:t>
            </a:r>
            <a:r>
              <a:rPr lang="en-US" sz="3692" i="1" dirty="0">
                <a:latin typeface="Arial"/>
                <a:cs typeface="Arial"/>
              </a:rPr>
              <a:t> de </a:t>
            </a:r>
            <a:r>
              <a:rPr lang="en-US" sz="3692" i="1" dirty="0" err="1">
                <a:latin typeface="Arial"/>
                <a:cs typeface="Arial"/>
              </a:rPr>
              <a:t>l’armée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anglaise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 err="1">
                <a:latin typeface="Arial"/>
                <a:cs typeface="Arial"/>
              </a:rPr>
              <a:t>Jamy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officier</a:t>
            </a:r>
            <a:r>
              <a:rPr lang="en-US" sz="3692" i="1" dirty="0">
                <a:latin typeface="Arial"/>
                <a:cs typeface="Arial"/>
              </a:rPr>
              <a:t> de </a:t>
            </a:r>
            <a:r>
              <a:rPr lang="en-US" sz="3692" i="1" dirty="0" err="1">
                <a:latin typeface="Arial"/>
                <a:cs typeface="Arial"/>
              </a:rPr>
              <a:t>l’armée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anglaise</a:t>
            </a:r>
            <a:r>
              <a:rPr lang="en-US" sz="3692" i="1" dirty="0">
                <a:latin typeface="Arial"/>
                <a:cs typeface="Arial"/>
              </a:rPr>
              <a:t>.	Sir Thomas </a:t>
            </a:r>
            <a:r>
              <a:rPr lang="en-US" sz="3692" i="1" dirty="0" err="1">
                <a:latin typeface="Arial"/>
                <a:cs typeface="Arial"/>
              </a:rPr>
              <a:t>Erpingham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officier</a:t>
            </a:r>
            <a:r>
              <a:rPr lang="en-US" sz="3692" i="1" dirty="0">
                <a:latin typeface="Arial"/>
                <a:cs typeface="Arial"/>
              </a:rPr>
              <a:t> de </a:t>
            </a:r>
            <a:r>
              <a:rPr lang="en-US" sz="3692" i="1" dirty="0" err="1">
                <a:latin typeface="Arial"/>
                <a:cs typeface="Arial"/>
              </a:rPr>
              <a:t>l’armée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anglaise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Bates, </a:t>
            </a:r>
            <a:r>
              <a:rPr lang="en-US" sz="3692" i="1" dirty="0" err="1">
                <a:latin typeface="Arial"/>
                <a:cs typeface="Arial"/>
              </a:rPr>
              <a:t>soldat</a:t>
            </a:r>
            <a:r>
              <a:rPr lang="en-US" sz="3692" i="1" dirty="0">
                <a:latin typeface="Arial"/>
                <a:cs typeface="Arial"/>
              </a:rPr>
              <a:t> de la </a:t>
            </a:r>
            <a:r>
              <a:rPr lang="en-US" sz="3692" i="1" dirty="0" err="1">
                <a:latin typeface="Arial"/>
                <a:cs typeface="Arial"/>
              </a:rPr>
              <a:t>même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année</a:t>
            </a:r>
            <a:r>
              <a:rPr lang="en-US" sz="3692" i="1" dirty="0">
                <a:latin typeface="Arial"/>
                <a:cs typeface="Arial"/>
              </a:rPr>
              <a:t>.	Court, </a:t>
            </a:r>
            <a:r>
              <a:rPr lang="en-US" sz="3692" i="1" dirty="0" err="1">
                <a:latin typeface="Arial"/>
                <a:cs typeface="Arial"/>
              </a:rPr>
              <a:t>soldat</a:t>
            </a:r>
            <a:r>
              <a:rPr lang="en-US" sz="3692" i="1" dirty="0">
                <a:latin typeface="Arial"/>
                <a:cs typeface="Arial"/>
              </a:rPr>
              <a:t> de la </a:t>
            </a:r>
            <a:r>
              <a:rPr lang="en-US" sz="3692" i="1" dirty="0" err="1">
                <a:latin typeface="Arial"/>
                <a:cs typeface="Arial"/>
              </a:rPr>
              <a:t>même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année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Williams, </a:t>
            </a:r>
            <a:r>
              <a:rPr lang="en-US" sz="3692" i="1" dirty="0" err="1">
                <a:latin typeface="Arial"/>
                <a:cs typeface="Arial"/>
              </a:rPr>
              <a:t>soldat</a:t>
            </a:r>
            <a:r>
              <a:rPr lang="en-US" sz="3692" i="1" dirty="0">
                <a:latin typeface="Arial"/>
                <a:cs typeface="Arial"/>
              </a:rPr>
              <a:t> de la </a:t>
            </a:r>
            <a:r>
              <a:rPr lang="en-US" sz="3692" i="1" dirty="0" err="1">
                <a:latin typeface="Arial"/>
                <a:cs typeface="Arial"/>
              </a:rPr>
              <a:t>même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année</a:t>
            </a:r>
            <a:r>
              <a:rPr lang="en-US" sz="3692" i="1" dirty="0">
                <a:latin typeface="Arial"/>
                <a:cs typeface="Arial"/>
              </a:rPr>
              <a:t>.	</a:t>
            </a:r>
            <a:r>
              <a:rPr lang="en-US" sz="3692" i="1" dirty="0" err="1">
                <a:latin typeface="Arial"/>
                <a:cs typeface="Arial"/>
              </a:rPr>
              <a:t>Nym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maraudeur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suivant</a:t>
            </a:r>
            <a:r>
              <a:rPr lang="en-US" sz="3692" i="1" dirty="0">
                <a:latin typeface="Arial"/>
                <a:cs typeface="Arial"/>
              </a:rPr>
              <a:t> la </a:t>
            </a:r>
            <a:r>
              <a:rPr lang="en-US" sz="3692" i="1" dirty="0" err="1">
                <a:latin typeface="Arial"/>
                <a:cs typeface="Arial"/>
              </a:rPr>
              <a:t>même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armée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 err="1">
                <a:latin typeface="Arial"/>
                <a:cs typeface="Arial"/>
              </a:rPr>
              <a:t>Bardolphe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maraudeur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suivant</a:t>
            </a:r>
            <a:r>
              <a:rPr lang="en-US" sz="3692" i="1" dirty="0">
                <a:latin typeface="Arial"/>
                <a:cs typeface="Arial"/>
              </a:rPr>
              <a:t> la </a:t>
            </a:r>
            <a:r>
              <a:rPr lang="en-US" sz="3692" i="1" dirty="0" err="1">
                <a:latin typeface="Arial"/>
                <a:cs typeface="Arial"/>
              </a:rPr>
              <a:t>même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armée</a:t>
            </a:r>
            <a:r>
              <a:rPr lang="en-US" sz="3692" i="1" dirty="0">
                <a:latin typeface="Arial"/>
                <a:cs typeface="Arial"/>
              </a:rPr>
              <a:t>.	</a:t>
            </a:r>
            <a:r>
              <a:rPr lang="en-US" sz="3692" i="1" dirty="0" err="1">
                <a:latin typeface="Arial"/>
                <a:cs typeface="Arial"/>
              </a:rPr>
              <a:t>Pistolet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maraudeur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suivant</a:t>
            </a:r>
            <a:r>
              <a:rPr lang="en-US" sz="3692" i="1" dirty="0">
                <a:latin typeface="Arial"/>
                <a:cs typeface="Arial"/>
              </a:rPr>
              <a:t> la </a:t>
            </a:r>
            <a:r>
              <a:rPr lang="en-US" sz="3692" i="1" dirty="0" err="1">
                <a:latin typeface="Arial"/>
                <a:cs typeface="Arial"/>
              </a:rPr>
              <a:t>même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armée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Le page de Falstaff, attaché </a:t>
            </a:r>
            <a:r>
              <a:rPr lang="en-US" sz="3692" i="1" dirty="0" err="1">
                <a:latin typeface="Arial"/>
                <a:cs typeface="Arial"/>
              </a:rPr>
              <a:t>à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leur</a:t>
            </a:r>
            <a:r>
              <a:rPr lang="en-US" sz="3692" i="1" dirty="0">
                <a:latin typeface="Arial"/>
                <a:cs typeface="Arial"/>
              </a:rPr>
              <a:t> service.	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Un </a:t>
            </a:r>
            <a:r>
              <a:rPr lang="en-US" sz="3692" i="1" dirty="0" err="1">
                <a:latin typeface="Arial"/>
                <a:cs typeface="Arial"/>
              </a:rPr>
              <a:t>héraut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d’armes</a:t>
            </a:r>
            <a:r>
              <a:rPr lang="en-US" sz="3692" i="1" dirty="0">
                <a:latin typeface="Arial"/>
                <a:cs typeface="Arial"/>
              </a:rPr>
              <a:t>.	Charles VI, </a:t>
            </a:r>
            <a:r>
              <a:rPr lang="en-US" sz="3692" i="1" dirty="0" err="1">
                <a:latin typeface="Arial"/>
                <a:cs typeface="Arial"/>
              </a:rPr>
              <a:t>roi</a:t>
            </a:r>
            <a:r>
              <a:rPr lang="en-US" sz="3692" i="1" dirty="0">
                <a:latin typeface="Arial"/>
                <a:cs typeface="Arial"/>
              </a:rPr>
              <a:t> de France.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Le dauphin.	Le </a:t>
            </a:r>
            <a:r>
              <a:rPr lang="en-US" sz="3692" i="1" dirty="0" err="1">
                <a:latin typeface="Arial"/>
                <a:cs typeface="Arial"/>
              </a:rPr>
              <a:t>duc</a:t>
            </a:r>
            <a:r>
              <a:rPr lang="en-US" sz="3692" i="1" dirty="0">
                <a:latin typeface="Arial"/>
                <a:cs typeface="Arial"/>
              </a:rPr>
              <a:t> de Bourgogne.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Le </a:t>
            </a:r>
            <a:r>
              <a:rPr lang="en-US" sz="3692" i="1" dirty="0" err="1">
                <a:latin typeface="Arial"/>
                <a:cs typeface="Arial"/>
              </a:rPr>
              <a:t>duc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d’Orléans</a:t>
            </a:r>
            <a:r>
              <a:rPr lang="en-US" sz="3692" i="1" dirty="0">
                <a:latin typeface="Arial"/>
                <a:cs typeface="Arial"/>
              </a:rPr>
              <a:t>.	Le </a:t>
            </a:r>
            <a:r>
              <a:rPr lang="en-US" sz="3692" i="1" dirty="0" err="1">
                <a:latin typeface="Arial"/>
                <a:cs typeface="Arial"/>
              </a:rPr>
              <a:t>duc</a:t>
            </a:r>
            <a:r>
              <a:rPr lang="en-US" sz="3692" i="1" dirty="0">
                <a:latin typeface="Arial"/>
                <a:cs typeface="Arial"/>
              </a:rPr>
              <a:t> de Bourbon.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Le </a:t>
            </a:r>
            <a:r>
              <a:rPr lang="en-US" sz="3692" i="1" dirty="0" err="1">
                <a:latin typeface="Arial"/>
                <a:cs typeface="Arial"/>
              </a:rPr>
              <a:t>connétable</a:t>
            </a:r>
            <a:r>
              <a:rPr lang="en-US" sz="3692" i="1" dirty="0">
                <a:latin typeface="Arial"/>
                <a:cs typeface="Arial"/>
              </a:rPr>
              <a:t> de France.	Le sire de </a:t>
            </a:r>
            <a:r>
              <a:rPr lang="en-US" sz="3692" i="1" dirty="0" err="1">
                <a:latin typeface="Arial"/>
                <a:cs typeface="Arial"/>
              </a:rPr>
              <a:t>Rambures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Le sire de </a:t>
            </a:r>
            <a:r>
              <a:rPr lang="en-US" sz="3692" i="1" dirty="0" err="1">
                <a:latin typeface="Arial"/>
                <a:cs typeface="Arial"/>
              </a:rPr>
              <a:t>Grandpré</a:t>
            </a:r>
            <a:r>
              <a:rPr lang="en-US" sz="3692" i="1" dirty="0">
                <a:latin typeface="Arial"/>
                <a:cs typeface="Arial"/>
              </a:rPr>
              <a:t>.	Le </a:t>
            </a:r>
            <a:r>
              <a:rPr lang="en-US" sz="3692" i="1" dirty="0" err="1">
                <a:latin typeface="Arial"/>
                <a:cs typeface="Arial"/>
              </a:rPr>
              <a:t>gouverneur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D’harfleur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 err="1">
                <a:latin typeface="Arial"/>
                <a:cs typeface="Arial"/>
              </a:rPr>
              <a:t>Montjoie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roi</a:t>
            </a:r>
            <a:r>
              <a:rPr lang="en-US" sz="3692" i="1" dirty="0">
                <a:latin typeface="Arial"/>
                <a:cs typeface="Arial"/>
              </a:rPr>
              <a:t> </a:t>
            </a:r>
            <a:r>
              <a:rPr lang="en-US" sz="3692" i="1" dirty="0" err="1">
                <a:latin typeface="Arial"/>
                <a:cs typeface="Arial"/>
              </a:rPr>
              <a:t>d’armes</a:t>
            </a:r>
            <a:r>
              <a:rPr lang="en-US" sz="3692" i="1" dirty="0">
                <a:latin typeface="Arial"/>
                <a:cs typeface="Arial"/>
              </a:rPr>
              <a:t> de France.	Les </a:t>
            </a:r>
            <a:r>
              <a:rPr lang="en-US" sz="3692" i="1" dirty="0" err="1">
                <a:latin typeface="Arial"/>
                <a:cs typeface="Arial"/>
              </a:rPr>
              <a:t>ambassadeurs</a:t>
            </a:r>
            <a:r>
              <a:rPr lang="en-US" sz="3692" i="1" dirty="0">
                <a:latin typeface="Arial"/>
                <a:cs typeface="Arial"/>
              </a:rPr>
              <a:t> de France.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 err="1">
                <a:latin typeface="Arial"/>
                <a:cs typeface="Arial"/>
              </a:rPr>
              <a:t>Isabeau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reine</a:t>
            </a:r>
            <a:r>
              <a:rPr lang="en-US" sz="3692" i="1" dirty="0">
                <a:latin typeface="Arial"/>
                <a:cs typeface="Arial"/>
              </a:rPr>
              <a:t> de France.	Catherine, </a:t>
            </a:r>
            <a:r>
              <a:rPr lang="en-US" sz="3692" i="1" dirty="0" err="1">
                <a:latin typeface="Arial"/>
                <a:cs typeface="Arial"/>
              </a:rPr>
              <a:t>fille</a:t>
            </a:r>
            <a:r>
              <a:rPr lang="en-US" sz="3692" i="1" dirty="0">
                <a:latin typeface="Arial"/>
                <a:cs typeface="Arial"/>
              </a:rPr>
              <a:t> de Charles VI et </a:t>
            </a:r>
            <a:r>
              <a:rPr lang="en-US" sz="3692" i="1" dirty="0" err="1">
                <a:latin typeface="Arial"/>
                <a:cs typeface="Arial"/>
              </a:rPr>
              <a:t>d’Isabeau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Alice, dame </a:t>
            </a:r>
            <a:r>
              <a:rPr lang="en-US" sz="3692" i="1" dirty="0" err="1">
                <a:latin typeface="Arial"/>
                <a:cs typeface="Arial"/>
              </a:rPr>
              <a:t>d’honneur</a:t>
            </a:r>
            <a:r>
              <a:rPr lang="en-US" sz="3692" i="1" dirty="0">
                <a:latin typeface="Arial"/>
                <a:cs typeface="Arial"/>
              </a:rPr>
              <a:t> de Catherine.	Mistress Quickly, </a:t>
            </a:r>
            <a:r>
              <a:rPr lang="en-US" sz="3692" i="1" dirty="0" err="1">
                <a:latin typeface="Arial"/>
                <a:cs typeface="Arial"/>
              </a:rPr>
              <a:t>hôtesse</a:t>
            </a:r>
            <a:r>
              <a:rPr lang="en-US" sz="3692" i="1" dirty="0">
                <a:latin typeface="Arial"/>
                <a:cs typeface="Arial"/>
              </a:rPr>
              <a:t>.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Le </a:t>
            </a:r>
            <a:r>
              <a:rPr lang="en-US" sz="3692" i="1" dirty="0" err="1">
                <a:latin typeface="Arial"/>
                <a:cs typeface="Arial"/>
              </a:rPr>
              <a:t>choeur</a:t>
            </a:r>
            <a:endParaRPr lang="en-GB" sz="3692" i="1" dirty="0">
              <a:latin typeface="Arial"/>
              <a:cs typeface="Arial"/>
            </a:endParaRPr>
          </a:p>
          <a:p>
            <a:r>
              <a:rPr lang="en-US" sz="3692" i="1" dirty="0">
                <a:latin typeface="Arial"/>
                <a:cs typeface="Arial"/>
              </a:rPr>
              <a:t>Seigneurs, dames, </a:t>
            </a:r>
            <a:r>
              <a:rPr lang="en-US" sz="3692" i="1" dirty="0" err="1">
                <a:latin typeface="Arial"/>
                <a:cs typeface="Arial"/>
              </a:rPr>
              <a:t>officiers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soldats</a:t>
            </a:r>
            <a:r>
              <a:rPr lang="en-US" sz="3692" i="1" dirty="0">
                <a:latin typeface="Arial"/>
                <a:cs typeface="Arial"/>
              </a:rPr>
              <a:t>, </a:t>
            </a:r>
            <a:r>
              <a:rPr lang="en-US" sz="3692" i="1" dirty="0" err="1">
                <a:latin typeface="Arial"/>
                <a:cs typeface="Arial"/>
              </a:rPr>
              <a:t>messagers</a:t>
            </a:r>
            <a:endParaRPr lang="en-GB" sz="3692" i="1" dirty="0"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866900" y="1073150"/>
          <a:ext cx="541020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Document" r:id="rId4" imgW="5410200" imgH="4711700" progId="Word.Document.12">
                  <p:embed/>
                </p:oleObj>
              </mc:Choice>
              <mc:Fallback>
                <p:oleObj name="Document" r:id="rId4" imgW="5410200" imgH="47117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073150"/>
                        <a:ext cx="5410200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396308"/>
              </p:ext>
            </p:extLst>
          </p:nvPr>
        </p:nvGraphicFramePr>
        <p:xfrm>
          <a:off x="1758950" y="958850"/>
          <a:ext cx="5626100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Document" r:id="rId3" imgW="5626100" imgH="4940300" progId="Word.Document.12">
                  <p:link updateAutomatic="1"/>
                </p:oleObj>
              </mc:Choice>
              <mc:Fallback>
                <p:oleObj name="Document" r:id="rId3" imgW="5626100" imgH="49403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958850"/>
                        <a:ext cx="5626100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66713" y="703263"/>
          <a:ext cx="4235450" cy="43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Document" r:id="rId4" imgW="5422900" imgH="5588000" progId="Word.Document.12">
                  <p:embed/>
                </p:oleObj>
              </mc:Choice>
              <mc:Fallback>
                <p:oleObj name="Document" r:id="rId4" imgW="5422900" imgH="55880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703263"/>
                        <a:ext cx="4235450" cy="436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597902" y="853220"/>
          <a:ext cx="3611955" cy="406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Document" r:id="rId7" imgW="5410200" imgH="7099300" progId="Word.Document.12">
                  <p:embed/>
                </p:oleObj>
              </mc:Choice>
              <mc:Fallback>
                <p:oleObj name="Document" r:id="rId7" imgW="5410200" imgH="709930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902" y="853220"/>
                        <a:ext cx="3611955" cy="4068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Cognates are words that we </a:t>
            </a:r>
            <a:r>
              <a:rPr lang="en-US" i="1" dirty="0" err="1" smtClean="0">
                <a:latin typeface="Arial"/>
                <a:cs typeface="Arial"/>
              </a:rPr>
              <a:t>recognise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because they are like words that we know in English</a:t>
            </a:r>
            <a:endParaRPr lang="en-GB" i="1" dirty="0" smtClean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Personnages</a:t>
            </a:r>
            <a:endParaRPr lang="en-GB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Duc</a:t>
            </a:r>
            <a:endParaRPr lang="en-GB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Cousin</a:t>
            </a:r>
            <a:endParaRPr lang="en-GB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Comte</a:t>
            </a:r>
            <a:endParaRPr lang="en-GB" dirty="0" smtClean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Officier</a:t>
            </a:r>
            <a:endParaRPr lang="en-GB" dirty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L'armée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Anglaise</a:t>
            </a:r>
            <a:r>
              <a:rPr lang="en-US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Soldat</a:t>
            </a:r>
            <a:endParaRPr lang="en-GB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Maraudeur</a:t>
            </a:r>
            <a:r>
              <a:rPr lang="en-US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Page</a:t>
            </a:r>
            <a:endParaRPr lang="en-GB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Attaché </a:t>
            </a:r>
            <a:endParaRPr lang="en-GB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Service</a:t>
            </a:r>
            <a:endParaRPr lang="en-GB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Dauphin</a:t>
            </a:r>
            <a:endParaRPr lang="en-GB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Connetable</a:t>
            </a:r>
            <a:r>
              <a:rPr lang="en-US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Sire</a:t>
            </a:r>
            <a:endParaRPr lang="en-GB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Gouverneur</a:t>
            </a:r>
            <a:r>
              <a:rPr lang="en-US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Armes</a:t>
            </a:r>
            <a:endParaRPr lang="en-GB" dirty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Hôtesse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Choeur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 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Cognates and Meanings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Cognates:</a:t>
            </a:r>
            <a:endParaRPr lang="en-GB" dirty="0"/>
          </a:p>
          <a:p>
            <a:r>
              <a:rPr lang="en-US" dirty="0" err="1"/>
              <a:t>Personnages</a:t>
            </a:r>
            <a:r>
              <a:rPr lang="en-US" dirty="0"/>
              <a:t>  Characters</a:t>
            </a:r>
            <a:endParaRPr lang="en-GB" dirty="0"/>
          </a:p>
          <a:p>
            <a:r>
              <a:rPr lang="en-US" dirty="0" err="1"/>
              <a:t>Duc</a:t>
            </a:r>
            <a:r>
              <a:rPr lang="en-US" dirty="0"/>
              <a:t>   Duke</a:t>
            </a:r>
            <a:endParaRPr lang="en-GB" dirty="0"/>
          </a:p>
          <a:p>
            <a:r>
              <a:rPr lang="en-US" dirty="0"/>
              <a:t>Cousin  Cousin</a:t>
            </a:r>
            <a:endParaRPr lang="en-GB" dirty="0"/>
          </a:p>
          <a:p>
            <a:r>
              <a:rPr lang="en-US" dirty="0"/>
              <a:t>Comte </a:t>
            </a:r>
            <a:r>
              <a:rPr lang="en-US" dirty="0" smtClean="0"/>
              <a:t>Count</a:t>
            </a:r>
            <a:endParaRPr lang="en-GB" dirty="0" smtClean="0"/>
          </a:p>
          <a:p>
            <a:r>
              <a:rPr lang="en-US" dirty="0" err="1"/>
              <a:t>Officier</a:t>
            </a:r>
            <a:r>
              <a:rPr lang="en-US" dirty="0"/>
              <a:t>  Officer</a:t>
            </a:r>
            <a:endParaRPr lang="en-GB" dirty="0"/>
          </a:p>
          <a:p>
            <a:r>
              <a:rPr lang="en-US" dirty="0" err="1" smtClean="0"/>
              <a:t>L'armée</a:t>
            </a:r>
            <a:r>
              <a:rPr lang="en-US" dirty="0" smtClean="0"/>
              <a:t>   </a:t>
            </a:r>
            <a:r>
              <a:rPr lang="en-US" dirty="0"/>
              <a:t>The army</a:t>
            </a:r>
            <a:endParaRPr lang="en-GB" dirty="0"/>
          </a:p>
          <a:p>
            <a:r>
              <a:rPr lang="en-US" dirty="0" err="1"/>
              <a:t>Anglaise</a:t>
            </a:r>
            <a:r>
              <a:rPr lang="en-US" dirty="0"/>
              <a:t>   English</a:t>
            </a:r>
            <a:endParaRPr lang="en-GB" dirty="0"/>
          </a:p>
          <a:p>
            <a:r>
              <a:rPr lang="en-US" dirty="0" err="1"/>
              <a:t>Soldat</a:t>
            </a:r>
            <a:r>
              <a:rPr lang="en-US" dirty="0"/>
              <a:t>  Soldier</a:t>
            </a:r>
            <a:endParaRPr lang="en-GB" dirty="0"/>
          </a:p>
          <a:p>
            <a:r>
              <a:rPr lang="en-US" dirty="0" err="1"/>
              <a:t>Maraudeur</a:t>
            </a:r>
            <a:r>
              <a:rPr lang="en-US" dirty="0"/>
              <a:t>   Pilferer- marauding troops</a:t>
            </a:r>
            <a:endParaRPr lang="en-GB" dirty="0"/>
          </a:p>
          <a:p>
            <a:r>
              <a:rPr lang="en-US" dirty="0"/>
              <a:t>Page  Page or Squire</a:t>
            </a:r>
            <a:endParaRPr lang="en-GB" dirty="0"/>
          </a:p>
          <a:p>
            <a:r>
              <a:rPr lang="en-US" dirty="0"/>
              <a:t>Attaché  attached</a:t>
            </a:r>
            <a:endParaRPr lang="en-GB" dirty="0"/>
          </a:p>
          <a:p>
            <a:r>
              <a:rPr lang="en-US" dirty="0"/>
              <a:t>Service  service</a:t>
            </a:r>
            <a:endParaRPr lang="en-GB" dirty="0"/>
          </a:p>
          <a:p>
            <a:r>
              <a:rPr lang="en-US" dirty="0"/>
              <a:t>Dauphin  Dolphin- also the heir to the French Crown whose coat of arms depicts the fleur-de-</a:t>
            </a:r>
            <a:r>
              <a:rPr lang="en-US" dirty="0" err="1"/>
              <a:t>lys</a:t>
            </a:r>
            <a:r>
              <a:rPr lang="en-US" dirty="0"/>
              <a:t> and a dolphin.</a:t>
            </a:r>
            <a:endParaRPr lang="en-GB" dirty="0"/>
          </a:p>
          <a:p>
            <a:r>
              <a:rPr lang="en-US" dirty="0" err="1"/>
              <a:t>Connetable</a:t>
            </a:r>
            <a:r>
              <a:rPr lang="en-US" dirty="0"/>
              <a:t>  Constable</a:t>
            </a:r>
            <a:endParaRPr lang="en-GB" dirty="0"/>
          </a:p>
          <a:p>
            <a:r>
              <a:rPr lang="en-US" dirty="0"/>
              <a:t>Sire   Sir</a:t>
            </a:r>
            <a:endParaRPr lang="en-GB" dirty="0"/>
          </a:p>
          <a:p>
            <a:r>
              <a:rPr lang="en-US" dirty="0" err="1"/>
              <a:t>Gouverneur</a:t>
            </a:r>
            <a:r>
              <a:rPr lang="en-US" dirty="0"/>
              <a:t>  Governor</a:t>
            </a:r>
            <a:endParaRPr lang="en-GB" dirty="0"/>
          </a:p>
          <a:p>
            <a:r>
              <a:rPr lang="en-US" dirty="0" err="1"/>
              <a:t>Armes</a:t>
            </a:r>
            <a:r>
              <a:rPr lang="en-US" dirty="0"/>
              <a:t>  Arms</a:t>
            </a:r>
            <a:endParaRPr lang="en-GB" dirty="0"/>
          </a:p>
          <a:p>
            <a:r>
              <a:rPr lang="en-US" dirty="0" err="1" smtClean="0"/>
              <a:t>Hôtesse</a:t>
            </a:r>
            <a:r>
              <a:rPr lang="en-US" dirty="0" smtClean="0"/>
              <a:t>  </a:t>
            </a:r>
            <a:r>
              <a:rPr lang="en-US" dirty="0"/>
              <a:t>Hostess</a:t>
            </a:r>
            <a:endParaRPr lang="en-GB" dirty="0"/>
          </a:p>
          <a:p>
            <a:r>
              <a:rPr lang="en-US" dirty="0" err="1"/>
              <a:t>Choeur</a:t>
            </a:r>
            <a:r>
              <a:rPr lang="en-US" dirty="0"/>
              <a:t>   </a:t>
            </a:r>
            <a:r>
              <a:rPr lang="en-US" dirty="0" smtClean="0"/>
              <a:t>Chorus</a:t>
            </a:r>
            <a:r>
              <a:rPr lang="en-US" b="1" dirty="0" smtClean="0"/>
              <a:t> 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200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Document1!OLE_LINK3</vt:lpstr>
      <vt:lpstr>Document</vt:lpstr>
      <vt:lpstr>How did William Shakespeare want his audience to feel about the Battle of Agincourt? </vt:lpstr>
      <vt:lpstr>https://www.youtube.com/watch?v=BxAvRgRVRlE </vt:lpstr>
      <vt:lpstr>PowerPoint Presentation</vt:lpstr>
      <vt:lpstr>Les Personnages </vt:lpstr>
      <vt:lpstr>PowerPoint Presentation</vt:lpstr>
      <vt:lpstr>PowerPoint Presentation</vt:lpstr>
      <vt:lpstr>PowerPoint Presentation</vt:lpstr>
      <vt:lpstr>Cognates</vt:lpstr>
      <vt:lpstr>Cognates and Meanings</vt:lpstr>
      <vt:lpstr>Henry 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William Shakespeare want his audience to feel about the Battle of Agincourt?</dc:title>
  <dc:creator>Rebecca Kitto</dc:creator>
  <cp:lastModifiedBy>Maheema Chanrai</cp:lastModifiedBy>
  <cp:revision>18</cp:revision>
  <dcterms:created xsi:type="dcterms:W3CDTF">2015-12-21T15:26:51Z</dcterms:created>
  <dcterms:modified xsi:type="dcterms:W3CDTF">2016-01-14T14:23:26Z</dcterms:modified>
</cp:coreProperties>
</file>