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9" autoAdjust="0"/>
  </p:normalViewPr>
  <p:slideViewPr>
    <p:cSldViewPr>
      <p:cViewPr>
        <p:scale>
          <a:sx n="77" d="100"/>
          <a:sy n="77" d="100"/>
        </p:scale>
        <p:origin x="-1236" y="300"/>
      </p:cViewPr>
      <p:guideLst>
        <p:guide orient="horz" pos="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823B-E5FD-4581-86F9-796D7D71A5FB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6A977-7783-4F34-BBE5-BC92F0F7D3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1</a:t>
            </a:r>
          </a:p>
          <a:p>
            <a:endParaRPr lang="en-GB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worldwide locations where Sikh (and other Indian) soldiers fought on behalf of the British Empire between 1914 and 1920. These locations represent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campaign theatres of the First World War.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 by Jugasingh.com/Grfik.com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1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2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celebratory Japanese propaganda print of the role of Indian soldiers fighting in World War One captioned ‘The Brave Indian Troops Great Victory German Army Great Reverse at Rower’.</a:t>
            </a:r>
            <a:r>
              <a:rPr lang="en-GB" dirty="0" smtClean="0"/>
              <a:t> 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 S.K. Brown Military Collection, Brown University Library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81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3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French woman pins flowers onto the tunic of a soldier marching through Paris on Bastille Day, 14 July 1916.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err="1" smtClean="0"/>
              <a:t>Toor</a:t>
            </a:r>
            <a:r>
              <a:rPr lang="en-GB" dirty="0" smtClean="0"/>
              <a:t> Collection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30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4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2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Slide 5</a:t>
            </a:r>
          </a:p>
          <a:p>
            <a:endParaRPr lang="en-GB" dirty="0" smtClean="0"/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typical Sikh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naik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(corporal) of the 14th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Ferozepore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Sikhs, c. 1910.</a:t>
            </a: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dirty="0" smtClean="0"/>
              <a:t>Courtesy of the Council of the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Army Museum, London (acc. no. 1994-05-50-716)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6A977-7783-4F34-BBE5-BC92F0F7D3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31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8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6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10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1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9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8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4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3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0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7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018A-DBE4-495C-A760-DEEBC96B8094}" type="datetimeFigureOut">
              <a:rPr lang="en-GB" smtClean="0"/>
              <a:t>20/04/2015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F07-0C65-4094-A0AB-B58EC343B5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/>
          <a:stretch/>
        </p:blipFill>
        <p:spPr>
          <a:xfrm>
            <a:off x="0" y="404813"/>
            <a:ext cx="9144000" cy="604582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>
          <a:xfrm>
            <a:off x="506584" y="404813"/>
            <a:ext cx="8130833" cy="604740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6128"/>
          <a:stretch/>
        </p:blipFill>
        <p:spPr>
          <a:xfrm>
            <a:off x="241908" y="395416"/>
            <a:ext cx="8660184" cy="60577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</a:t>
            </a:r>
            <a:r>
              <a:rPr lang="en-GB" dirty="0"/>
              <a:t>did British </a:t>
            </a:r>
            <a:r>
              <a:rPr lang="en-GB" dirty="0" smtClean="0"/>
              <a:t>propaganda </a:t>
            </a:r>
            <a:r>
              <a:rPr lang="en-GB" dirty="0"/>
              <a:t>want Sikh </a:t>
            </a:r>
            <a:r>
              <a:rPr lang="en-GB" dirty="0" smtClean="0"/>
              <a:t>(and </a:t>
            </a:r>
            <a:r>
              <a:rPr lang="en-GB" dirty="0"/>
              <a:t>other </a:t>
            </a:r>
            <a:r>
              <a:rPr lang="en-GB" dirty="0" smtClean="0"/>
              <a:t>Indian) </a:t>
            </a:r>
            <a:r>
              <a:rPr lang="en-GB" dirty="0"/>
              <a:t>soldiers to be </a:t>
            </a:r>
            <a:r>
              <a:rPr lang="en-GB" dirty="0" smtClean="0"/>
              <a:t>seen?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384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Magnificent</a:t>
            </a:r>
          </a:p>
          <a:p>
            <a:r>
              <a:rPr lang="en-GB" dirty="0" smtClean="0"/>
              <a:t>Mysterious </a:t>
            </a:r>
            <a:endParaRPr lang="en-GB" dirty="0"/>
          </a:p>
          <a:p>
            <a:r>
              <a:rPr lang="en-GB" dirty="0"/>
              <a:t>Cruel</a:t>
            </a:r>
          </a:p>
          <a:p>
            <a:r>
              <a:rPr lang="en-GB" dirty="0"/>
              <a:t>Savage</a:t>
            </a:r>
          </a:p>
          <a:p>
            <a:r>
              <a:rPr lang="en-GB" dirty="0" smtClean="0"/>
              <a:t>Weak</a:t>
            </a:r>
          </a:p>
          <a:p>
            <a:r>
              <a:rPr lang="en-GB" dirty="0" smtClean="0"/>
              <a:t>Powerful</a:t>
            </a:r>
            <a:endParaRPr lang="en-GB" dirty="0"/>
          </a:p>
          <a:p>
            <a:r>
              <a:rPr lang="en-GB" dirty="0"/>
              <a:t>Equal to white Europeans</a:t>
            </a:r>
          </a:p>
          <a:p>
            <a:r>
              <a:rPr lang="en-GB" dirty="0"/>
              <a:t>Handsome</a:t>
            </a:r>
          </a:p>
          <a:p>
            <a:r>
              <a:rPr lang="en-GB" dirty="0" smtClean="0"/>
              <a:t>Loyal</a:t>
            </a:r>
          </a:p>
          <a:p>
            <a:r>
              <a:rPr lang="en-GB" dirty="0"/>
              <a:t>Bloodthirsty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6418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Superior to white Europeans </a:t>
            </a:r>
            <a:endParaRPr lang="en-GB" dirty="0" smtClean="0"/>
          </a:p>
          <a:p>
            <a:r>
              <a:rPr lang="en-GB" dirty="0" smtClean="0"/>
              <a:t>Disciplined</a:t>
            </a:r>
            <a:endParaRPr lang="en-GB" dirty="0"/>
          </a:p>
          <a:p>
            <a:r>
              <a:rPr lang="en-GB" dirty="0"/>
              <a:t>Frightening</a:t>
            </a:r>
          </a:p>
          <a:p>
            <a:r>
              <a:rPr lang="en-GB" dirty="0"/>
              <a:t>Strong </a:t>
            </a:r>
          </a:p>
          <a:p>
            <a:r>
              <a:rPr lang="en-GB" dirty="0"/>
              <a:t>Fierce</a:t>
            </a:r>
          </a:p>
          <a:p>
            <a:r>
              <a:rPr lang="en-GB" dirty="0"/>
              <a:t>Inferior to white Europeans </a:t>
            </a:r>
          </a:p>
          <a:p>
            <a:r>
              <a:rPr lang="en-GB" dirty="0"/>
              <a:t>Aggressive </a:t>
            </a:r>
          </a:p>
          <a:p>
            <a:r>
              <a:rPr lang="en-GB" dirty="0"/>
              <a:t>Brave </a:t>
            </a:r>
          </a:p>
          <a:p>
            <a:r>
              <a:rPr lang="en-GB" dirty="0" smtClean="0"/>
              <a:t>Healthy</a:t>
            </a:r>
          </a:p>
          <a:p>
            <a:r>
              <a:rPr lang="en-GB" dirty="0"/>
              <a:t>Barbaric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458" r="2216" b="5858"/>
          <a:stretch/>
        </p:blipFill>
        <p:spPr>
          <a:xfrm>
            <a:off x="2009272" y="404234"/>
            <a:ext cx="5125457" cy="604895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CREDITS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382000" cy="5149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smtClean="0"/>
              <a:t>Slide 1</a:t>
            </a:r>
            <a:r>
              <a:rPr lang="en-GB" sz="2200" dirty="0" smtClean="0"/>
              <a:t> </a:t>
            </a:r>
            <a:r>
              <a:rPr lang="en-GB" sz="2200" dirty="0"/>
              <a:t>The worldwide locations where Sikh (and other Indian) soldiers fought on behalf of the British Empire between 1914 and 1920. </a:t>
            </a:r>
            <a:r>
              <a:rPr lang="en-GB" sz="2200" dirty="0" smtClean="0"/>
              <a:t>Designed </a:t>
            </a:r>
            <a:r>
              <a:rPr lang="en-GB" sz="2200" dirty="0"/>
              <a:t>by </a:t>
            </a:r>
            <a:r>
              <a:rPr lang="en-GB" sz="2200" dirty="0" smtClean="0"/>
              <a:t>Jugasingh.com/Grfik.com.</a:t>
            </a:r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2</a:t>
            </a:r>
            <a:r>
              <a:rPr lang="en-GB" sz="2200" dirty="0" smtClean="0"/>
              <a:t> </a:t>
            </a:r>
            <a:r>
              <a:rPr lang="en-GB" sz="2200" dirty="0"/>
              <a:t>A celebratory Japanese propaganda print of the role of Indian soldiers fighting in World War </a:t>
            </a:r>
            <a:r>
              <a:rPr lang="en-GB" sz="2200" dirty="0" smtClean="0"/>
              <a:t>One. Anne </a:t>
            </a:r>
            <a:r>
              <a:rPr lang="en-GB" sz="2200" dirty="0"/>
              <a:t>S.K. Brown Military Collection, Brown University </a:t>
            </a:r>
            <a:r>
              <a:rPr lang="en-GB" sz="2200" dirty="0" smtClean="0"/>
              <a:t>Library.</a:t>
            </a:r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3</a:t>
            </a:r>
            <a:r>
              <a:rPr lang="en-GB" sz="2200" dirty="0" smtClean="0"/>
              <a:t> </a:t>
            </a:r>
            <a:r>
              <a:rPr lang="en-GB" sz="2200" dirty="0"/>
              <a:t>A French woman pins flowers onto the tunic of a soldier marching through Paris on Bastille Day, 14 July 1916. </a:t>
            </a:r>
            <a:r>
              <a:rPr lang="en-GB" sz="2200" dirty="0" err="1" smtClean="0"/>
              <a:t>Toor</a:t>
            </a:r>
            <a:r>
              <a:rPr lang="en-GB" sz="2200" dirty="0" smtClean="0"/>
              <a:t> Collection.</a:t>
            </a:r>
          </a:p>
          <a:p>
            <a:pPr marL="0" indent="0">
              <a:buNone/>
            </a:pPr>
            <a:r>
              <a:rPr lang="en-GB" sz="2200" b="1" dirty="0"/>
              <a:t>Slide </a:t>
            </a:r>
            <a:r>
              <a:rPr lang="en-GB" sz="2200" b="1" dirty="0" smtClean="0"/>
              <a:t>5</a:t>
            </a:r>
            <a:r>
              <a:rPr lang="en-GB" sz="2200" dirty="0" smtClean="0"/>
              <a:t> </a:t>
            </a:r>
            <a:r>
              <a:rPr lang="en-GB" sz="2200" dirty="0"/>
              <a:t>A typical Sikh </a:t>
            </a:r>
            <a:r>
              <a:rPr lang="en-GB" sz="2200" dirty="0" err="1"/>
              <a:t>naik</a:t>
            </a:r>
            <a:r>
              <a:rPr lang="en-GB" sz="2200" dirty="0"/>
              <a:t> (corporal) of the 14th </a:t>
            </a:r>
            <a:r>
              <a:rPr lang="en-GB" sz="2200" dirty="0" err="1"/>
              <a:t>Ferozepore</a:t>
            </a:r>
            <a:r>
              <a:rPr lang="en-GB" sz="2200" dirty="0"/>
              <a:t> Sikhs, c. 1910</a:t>
            </a:r>
            <a:r>
              <a:rPr lang="en-GB" sz="2200" dirty="0" smtClean="0"/>
              <a:t>. </a:t>
            </a:r>
            <a:r>
              <a:rPr lang="en-GB" sz="2200" dirty="0"/>
              <a:t>Courtesy of the Council of the </a:t>
            </a:r>
            <a:r>
              <a:rPr lang="en-GB" sz="2200" dirty="0" smtClean="0"/>
              <a:t>National </a:t>
            </a:r>
            <a:r>
              <a:rPr lang="en-GB" sz="2200" dirty="0"/>
              <a:t>Army Museum, London (acc. no. 1994-05-50-716</a:t>
            </a:r>
            <a:r>
              <a:rPr lang="en-GB" sz="2200" dirty="0" smtClean="0"/>
              <a:t>).</a:t>
            </a:r>
            <a:endParaRPr lang="en-GB" sz="2200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 smtClean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648" y="6465579"/>
            <a:ext cx="9157650" cy="365125"/>
          </a:xfrm>
        </p:spPr>
        <p:txBody>
          <a:bodyPr/>
          <a:lstStyle/>
          <a:p>
            <a:r>
              <a:rPr lang="en-GB" dirty="0"/>
              <a:t>EMPIRE, FAITH &amp; WAR: THE SIKHS AND WORLD WAR ONE ǀ www.empirefaithwar.com</a:t>
            </a:r>
          </a:p>
          <a:p>
            <a:r>
              <a:rPr lang="en-GB" dirty="0"/>
              <a:t>A PROJECT BY THE UK PUNJAB HERITAGE ASSOCIATION ǀ www.ukpha.org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6452019"/>
            <a:ext cx="2133600" cy="365125"/>
          </a:xfrm>
        </p:spPr>
        <p:txBody>
          <a:bodyPr/>
          <a:lstStyle/>
          <a:p>
            <a:fld id="{3ED80737-5539-43A7-AD79-5FF0D92208AF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" y="0"/>
            <a:ext cx="9143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schemeClr val="tx1"/>
                </a:solidFill>
              </a:rPr>
              <a:t>LIONS OF THE GREAT WAR						</a:t>
            </a:r>
            <a:r>
              <a:rPr lang="en-GB" dirty="0" smtClean="0">
                <a:solidFill>
                  <a:schemeClr val="tx1"/>
                </a:solidFill>
              </a:rPr>
              <a:t>LESSONS 2&amp;3: RESOURCE 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503</Words>
  <Application>Microsoft Office PowerPoint</Application>
  <PresentationFormat>On-screen Show (4:3)</PresentationFormat>
  <Paragraphs>86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How did British propaganda want Sikh (and other Indian) soldiers to be seen?</vt:lpstr>
      <vt:lpstr>PowerPoint Presentation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2014-12-03T13:57:51Z</dcterms:created>
  <dcterms:modified xsi:type="dcterms:W3CDTF">2015-04-20T12:30:24Z</dcterms:modified>
</cp:coreProperties>
</file>