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BDEF-BFAF-4FD7-91CF-EFA27053733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DFDF-2E0D-4C11-BE73-14F6A657DF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8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91049" y="1821519"/>
            <a:ext cx="4588292" cy="3050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8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78898" y="1933670"/>
            <a:ext cx="4398117" cy="2924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shboard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268760"/>
            <a:ext cx="2931790" cy="39090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1640" y="1916832"/>
            <a:ext cx="6156175" cy="2538135"/>
            <a:chOff x="-1332656" y="1124744"/>
            <a:chExt cx="6156175" cy="2538135"/>
          </a:xfrm>
        </p:grpSpPr>
        <p:pic>
          <p:nvPicPr>
            <p:cNvPr id="4" name="Picture 3" descr="IMGP836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7664" y="1484784"/>
              <a:ext cx="3275855" cy="2178095"/>
            </a:xfrm>
            <a:prstGeom prst="rect">
              <a:avLst/>
            </a:prstGeom>
          </p:spPr>
        </p:pic>
        <p:pic>
          <p:nvPicPr>
            <p:cNvPr id="5" name="Picture 4" descr="IMGP836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32656" y="1124744"/>
              <a:ext cx="3272399" cy="21757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8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3131840" cy="2082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8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35279" y="2357409"/>
            <a:ext cx="3488999" cy="2319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Trinity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Siobhan Dickens</dc:creator>
  <cp:lastModifiedBy>Siobhan Dickens</cp:lastModifiedBy>
  <cp:revision>4</cp:revision>
  <dcterms:created xsi:type="dcterms:W3CDTF">2012-06-26T15:25:14Z</dcterms:created>
  <dcterms:modified xsi:type="dcterms:W3CDTF">2012-06-27T11:04:58Z</dcterms:modified>
</cp:coreProperties>
</file>