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9" r:id="rId7"/>
    <p:sldId id="263" r:id="rId8"/>
    <p:sldId id="262" r:id="rId9"/>
    <p:sldId id="261" r:id="rId10"/>
    <p:sldId id="264" r:id="rId11"/>
    <p:sldId id="282" r:id="rId12"/>
    <p:sldId id="283" r:id="rId13"/>
    <p:sldId id="284" r:id="rId14"/>
    <p:sldId id="285" r:id="rId15"/>
    <p:sldId id="286" r:id="rId16"/>
    <p:sldId id="287" r:id="rId17"/>
    <p:sldId id="265" r:id="rId18"/>
    <p:sldId id="266" r:id="rId19"/>
    <p:sldId id="267" r:id="rId20"/>
    <p:sldId id="268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8" r:id="rId33"/>
    <p:sldId id="281" r:id="rId34"/>
    <p:sldId id="290" r:id="rId35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3CBFC-DB9F-4679-9FB9-64C7B12DC670}" type="datetimeFigureOut">
              <a:rPr lang="en-GB" smtClean="0"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B6275-90C9-4521-A88C-795AA5FA113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132856"/>
            <a:ext cx="86409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 smtClean="0">
                <a:latin typeface="Papyrus" pitchFamily="66" charset="0"/>
              </a:rPr>
              <a:t>Welcome!</a:t>
            </a:r>
            <a:endParaRPr lang="en-GB" sz="15000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latin typeface="Papyrus" pitchFamily="66" charset="0"/>
              </a:rPr>
              <a:t>Senior Historians’</a:t>
            </a:r>
          </a:p>
          <a:p>
            <a:pPr algn="ctr"/>
            <a:r>
              <a:rPr lang="en-GB" sz="9600" dirty="0" smtClean="0">
                <a:latin typeface="Papyrus" pitchFamily="66" charset="0"/>
              </a:rPr>
              <a:t>Discovery Trails</a:t>
            </a:r>
            <a:endParaRPr lang="en-GB" sz="9600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u="sng" dirty="0" smtClean="0">
                <a:latin typeface="Papyrus" pitchFamily="66" charset="0"/>
              </a:rPr>
              <a:t>Exploring the artefacts</a:t>
            </a:r>
          </a:p>
          <a:p>
            <a:pPr algn="ctr"/>
            <a:endParaRPr lang="en-GB" sz="6600" dirty="0" smtClean="0">
              <a:latin typeface="Papyrus" pitchFamily="66" charset="0"/>
            </a:endParaRPr>
          </a:p>
          <a:p>
            <a:pPr algn="ctr"/>
            <a:r>
              <a:rPr lang="en-GB" sz="6600" dirty="0" smtClean="0">
                <a:latin typeface="Papyrus" pitchFamily="66" charset="0"/>
              </a:rPr>
              <a:t>Try shaping questions using the 5Ws</a:t>
            </a:r>
            <a:endParaRPr lang="en-GB" sz="6600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420888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b="1" dirty="0" smtClean="0">
                <a:solidFill>
                  <a:srgbClr val="0070C0"/>
                </a:solidFill>
                <a:latin typeface="Papyrus" pitchFamily="66" charset="0"/>
              </a:rPr>
              <a:t>Who......?</a:t>
            </a:r>
            <a:endParaRPr lang="en-GB" sz="13000" b="1" dirty="0">
              <a:solidFill>
                <a:srgbClr val="0070C0"/>
              </a:solidFill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apyrus" pitchFamily="66" charset="0"/>
              </a:rPr>
              <a:t>What......?</a:t>
            </a:r>
            <a:endParaRPr lang="en-GB" sz="13000" b="1" dirty="0">
              <a:solidFill>
                <a:schemeClr val="tx2">
                  <a:lumMod val="60000"/>
                  <a:lumOff val="40000"/>
                </a:schemeClr>
              </a:solidFill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apyrus" pitchFamily="66" charset="0"/>
              </a:rPr>
              <a:t>When......?</a:t>
            </a:r>
            <a:endParaRPr lang="en-GB" sz="13000" b="1" dirty="0">
              <a:solidFill>
                <a:schemeClr val="tx2">
                  <a:lumMod val="60000"/>
                  <a:lumOff val="40000"/>
                </a:schemeClr>
              </a:solidFill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apyrus" pitchFamily="66" charset="0"/>
              </a:rPr>
              <a:t>Where......?</a:t>
            </a:r>
            <a:endParaRPr lang="en-GB" sz="13000" b="1" dirty="0">
              <a:solidFill>
                <a:schemeClr val="tx2">
                  <a:lumMod val="60000"/>
                  <a:lumOff val="40000"/>
                </a:schemeClr>
              </a:solidFill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apyrus" pitchFamily="66" charset="0"/>
              </a:rPr>
              <a:t>Why......?</a:t>
            </a:r>
            <a:endParaRPr lang="en-GB" sz="13000" b="1" dirty="0">
              <a:solidFill>
                <a:schemeClr val="tx2">
                  <a:lumMod val="60000"/>
                  <a:lumOff val="40000"/>
                </a:schemeClr>
              </a:solidFill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Choose one of the following themes. Which objects would </a:t>
            </a:r>
            <a:r>
              <a:rPr lang="en-GB" sz="4800" b="1" i="1" dirty="0" smtClean="0">
                <a:latin typeface="Papyrus" pitchFamily="66" charset="0"/>
              </a:rPr>
              <a:t>you</a:t>
            </a:r>
            <a:r>
              <a:rPr lang="en-GB" sz="4800" b="1" dirty="0" smtClean="0">
                <a:latin typeface="Papyrus" pitchFamily="66" charset="0"/>
              </a:rPr>
              <a:t> exhibit in a section about that theme?</a:t>
            </a:r>
          </a:p>
          <a:p>
            <a:pPr algn="ctr"/>
            <a:endParaRPr lang="en-GB" sz="4800" b="1" dirty="0" smtClean="0">
              <a:latin typeface="Papyrus" pitchFamily="66" charset="0"/>
            </a:endParaRPr>
          </a:p>
          <a:p>
            <a:pPr algn="ctr"/>
            <a:r>
              <a:rPr lang="en-GB" sz="4800" b="1" dirty="0" smtClean="0">
                <a:latin typeface="Papyrus" pitchFamily="66" charset="0"/>
              </a:rPr>
              <a:t>Why?</a:t>
            </a:r>
          </a:p>
          <a:p>
            <a:pPr algn="ctr"/>
            <a:endParaRPr lang="en-GB" sz="4800" b="1" dirty="0" smtClean="0">
              <a:latin typeface="Papyrus" pitchFamily="66" charset="0"/>
            </a:endParaRPr>
          </a:p>
          <a:p>
            <a:pPr algn="ctr"/>
            <a:r>
              <a:rPr lang="en-GB" sz="4800" b="1" dirty="0" smtClean="0">
                <a:latin typeface="Papyrus" pitchFamily="66" charset="0"/>
              </a:rPr>
              <a:t>How would you display them?</a:t>
            </a:r>
            <a:endParaRPr lang="en-GB" sz="48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Technology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Belief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64704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latin typeface="Papyrus" pitchFamily="66" charset="0"/>
              </a:rPr>
              <a:t>The pupil curators and many pupils, parents and staff have written their thoughts about the items on display, which you will see on the blue cards.</a:t>
            </a:r>
            <a:endParaRPr lang="en-GB" sz="54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060848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Childhood &amp; Growing Up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Remembering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Government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Art and Design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Work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Women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Communication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Wealth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Power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3691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Revolution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Please read the cards, if you would like to know how we interpreted these artefacts. However, the Museum can also be enjoyed without reading the cards: we hope you will also enjoy exploring this fascinating mix of historical objects.</a:t>
            </a:r>
            <a:endParaRPr lang="en-GB" sz="48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34076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People Shaping History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700808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latin typeface="Papyrus" pitchFamily="66" charset="0"/>
              </a:rPr>
              <a:t>Popular Culture</a:t>
            </a:r>
            <a:endParaRPr lang="en-GB" sz="96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64704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smtClean="0">
                <a:latin typeface="Papyrus" pitchFamily="66" charset="0"/>
              </a:rPr>
              <a:t>Suggest a theme to add to the list and we will display it here!</a:t>
            </a:r>
            <a:endParaRPr lang="en-GB" sz="88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latin typeface="Papyrus" pitchFamily="66" charset="0"/>
              </a:rPr>
              <a:t>Choose the top 5 artefacts that you think </a:t>
            </a:r>
            <a:r>
              <a:rPr lang="en-GB" sz="4400" b="1" i="1" dirty="0" smtClean="0">
                <a:latin typeface="Papyrus" pitchFamily="66" charset="0"/>
              </a:rPr>
              <a:t>definitely</a:t>
            </a:r>
            <a:r>
              <a:rPr lang="en-GB" sz="4400" b="1" dirty="0" smtClean="0">
                <a:latin typeface="Papyrus" pitchFamily="66" charset="0"/>
              </a:rPr>
              <a:t> should have been exhibited in this Museum.</a:t>
            </a:r>
          </a:p>
          <a:p>
            <a:pPr algn="ctr"/>
            <a:endParaRPr lang="en-GB" sz="4400" b="1" dirty="0" smtClean="0">
              <a:latin typeface="Papyrus" pitchFamily="66" charset="0"/>
            </a:endParaRPr>
          </a:p>
          <a:p>
            <a:pPr algn="ctr"/>
            <a:r>
              <a:rPr lang="en-GB" sz="4400" b="1" dirty="0" smtClean="0">
                <a:latin typeface="Papyrus" pitchFamily="66" charset="0"/>
              </a:rPr>
              <a:t>Choose a bottom 5 that you think are less historically significant and could have been left out.</a:t>
            </a:r>
          </a:p>
          <a:p>
            <a:pPr algn="ctr"/>
            <a:endParaRPr lang="en-GB" sz="4400" b="1" dirty="0">
              <a:latin typeface="Papyrus" pitchFamily="66" charset="0"/>
            </a:endParaRPr>
          </a:p>
          <a:p>
            <a:pPr algn="ctr"/>
            <a:r>
              <a:rPr lang="en-GB" sz="4400" b="1" dirty="0" smtClean="0">
                <a:latin typeface="Papyrus" pitchFamily="66" charset="0"/>
              </a:rPr>
              <a:t>Why?</a:t>
            </a:r>
            <a:endParaRPr lang="en-GB" sz="44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Can you find all the items loaned by teachers from Trinity?</a:t>
            </a:r>
            <a:endParaRPr lang="en-GB" sz="4800" b="1" dirty="0">
              <a:latin typeface="Papyrus" pitchFamily="66" charset="0"/>
            </a:endParaRPr>
          </a:p>
        </p:txBody>
      </p:sp>
      <p:pic>
        <p:nvPicPr>
          <p:cNvPr id="3" name="Picture 2" descr="http://www.brennaphillips.com/wp-content/uploads/2011/05/look-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4296029" cy="42484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88024" y="566124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Papyrus" pitchFamily="66" charset="0"/>
              </a:rPr>
              <a:t>And can you find a young Mr Mazur?!</a:t>
            </a:r>
            <a:endParaRPr lang="en-GB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latin typeface="Papyrus" pitchFamily="66" charset="0"/>
              </a:rPr>
              <a:t>Junior Historians’</a:t>
            </a:r>
          </a:p>
          <a:p>
            <a:pPr algn="ctr"/>
            <a:r>
              <a:rPr lang="en-GB" sz="9600" dirty="0" smtClean="0">
                <a:latin typeface="Papyrus" pitchFamily="66" charset="0"/>
              </a:rPr>
              <a:t>Discovery Trails</a:t>
            </a:r>
            <a:endParaRPr lang="en-GB" sz="9600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052736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How many animals can you find around the exhibition? </a:t>
            </a:r>
            <a:endParaRPr lang="en-GB" sz="4800" b="1" dirty="0">
              <a:latin typeface="Papyrus" pitchFamily="66" charset="0"/>
            </a:endParaRPr>
          </a:p>
        </p:txBody>
      </p:sp>
      <p:pic>
        <p:nvPicPr>
          <p:cNvPr id="1026" name="Picture 2" descr="http://homepage.ntlworld.com/keith.balmer/BNHS/focuson/badger%20network/images/recording_badg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429000"/>
            <a:ext cx="2971800" cy="3019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Can you find the five oldest things on display?</a:t>
            </a:r>
          </a:p>
          <a:p>
            <a:pPr algn="ctr"/>
            <a:endParaRPr lang="en-GB" sz="4800" b="1" dirty="0">
              <a:latin typeface="Papyrus" pitchFamily="66" charset="0"/>
            </a:endParaRPr>
          </a:p>
          <a:p>
            <a:pPr algn="ctr"/>
            <a:r>
              <a:rPr lang="en-GB" sz="4800" b="1" dirty="0" smtClean="0">
                <a:latin typeface="Papyrus" pitchFamily="66" charset="0"/>
              </a:rPr>
              <a:t>What about the five newest?</a:t>
            </a:r>
            <a:endParaRPr lang="en-GB" sz="4800" b="1" dirty="0">
              <a:latin typeface="Papyrus" pitchFamily="66" charset="0"/>
            </a:endParaRPr>
          </a:p>
        </p:txBody>
      </p:sp>
      <p:pic>
        <p:nvPicPr>
          <p:cNvPr id="21506" name="Picture 2" descr="http://www.brennaphillips.com/wp-content/uploads/2011/05/look-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573016"/>
            <a:ext cx="2905315" cy="28731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Choose a colour, and find objects of that colour!</a:t>
            </a:r>
            <a:endParaRPr lang="en-GB" sz="4800" b="1" dirty="0">
              <a:latin typeface="Papyrus" pitchFamily="66" charset="0"/>
            </a:endParaRPr>
          </a:p>
        </p:txBody>
      </p:sp>
      <p:pic>
        <p:nvPicPr>
          <p:cNvPr id="18434" name="Picture 2" descr="http://www.homewoodlibrary.org/kids/images-for-main-youth-page/cartoon%20palette.gif/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24025"/>
            <a:ext cx="5419725" cy="5133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How many items made of:</a:t>
            </a:r>
          </a:p>
          <a:p>
            <a:pPr algn="ctr"/>
            <a:endParaRPr lang="en-GB" sz="4800" b="1" dirty="0" smtClean="0">
              <a:latin typeface="Papyrus" pitchFamily="66" charset="0"/>
            </a:endParaRPr>
          </a:p>
          <a:p>
            <a:pPr marL="914400" indent="-914400" algn="ctr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Wood</a:t>
            </a:r>
          </a:p>
          <a:p>
            <a:pPr marL="914400" indent="-914400" algn="ctr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Plastic</a:t>
            </a:r>
          </a:p>
          <a:p>
            <a:pPr marL="914400" indent="-914400" algn="ctr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Metal</a:t>
            </a:r>
          </a:p>
          <a:p>
            <a:pPr marL="914400" indent="-914400" algn="ctr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Paper</a:t>
            </a:r>
          </a:p>
          <a:p>
            <a:pPr algn="ctr"/>
            <a:endParaRPr lang="en-GB" sz="4800" b="1" dirty="0">
              <a:latin typeface="Papyrus" pitchFamily="66" charset="0"/>
            </a:endParaRPr>
          </a:p>
          <a:p>
            <a:pPr algn="ctr"/>
            <a:r>
              <a:rPr lang="en-GB" sz="4800" b="1" dirty="0" smtClean="0">
                <a:latin typeface="Papyrus" pitchFamily="66" charset="0"/>
              </a:rPr>
              <a:t>Can you find?</a:t>
            </a:r>
            <a:endParaRPr lang="en-GB" sz="4800" b="1" dirty="0">
              <a:latin typeface="Papyrus" pitchFamily="66" charset="0"/>
            </a:endParaRPr>
          </a:p>
        </p:txBody>
      </p:sp>
      <p:pic>
        <p:nvPicPr>
          <p:cNvPr id="5" name="Picture 2" descr="http://www.brennaphillips.com/wp-content/uploads/2011/05/look-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2905315" cy="28731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atin typeface="Papyrus" pitchFamily="66" charset="0"/>
              </a:rPr>
              <a:t>What can you learn about the following people?</a:t>
            </a:r>
          </a:p>
          <a:p>
            <a:pPr algn="ctr"/>
            <a:endParaRPr lang="en-GB" sz="4800" b="1" dirty="0" smtClean="0">
              <a:latin typeface="Papyrus" pitchFamily="66" charset="0"/>
            </a:endParaRPr>
          </a:p>
          <a:p>
            <a:pPr marL="914400" indent="-914400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Lillian</a:t>
            </a:r>
          </a:p>
          <a:p>
            <a:pPr marL="914400" indent="-914400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Archibald</a:t>
            </a:r>
          </a:p>
          <a:p>
            <a:pPr marL="914400" indent="-914400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Albert</a:t>
            </a:r>
          </a:p>
          <a:p>
            <a:pPr marL="914400" indent="-914400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Edward (Eddie/Fred)</a:t>
            </a:r>
          </a:p>
          <a:p>
            <a:pPr marL="914400" indent="-914400">
              <a:buFont typeface="+mj-lt"/>
              <a:buAutoNum type="alphaLcParenR"/>
            </a:pPr>
            <a:r>
              <a:rPr lang="en-GB" sz="4800" b="1" dirty="0" smtClean="0">
                <a:latin typeface="Papyrus" pitchFamily="66" charset="0"/>
              </a:rPr>
              <a:t>Ezekiel</a:t>
            </a:r>
            <a:endParaRPr lang="en-GB" sz="4800" b="1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294</Words>
  <Application>Microsoft Office PowerPoint</Application>
  <PresentationFormat>On-screen Show (4:3)</PresentationFormat>
  <Paragraphs>62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Company>Trinity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Siobhan Dickens</dc:creator>
  <cp:lastModifiedBy>Siobhan Dickens</cp:lastModifiedBy>
  <cp:revision>9</cp:revision>
  <dcterms:created xsi:type="dcterms:W3CDTF">2012-06-23T15:02:08Z</dcterms:created>
  <dcterms:modified xsi:type="dcterms:W3CDTF">2012-06-23T15:45:15Z</dcterms:modified>
</cp:coreProperties>
</file>